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4"/>
  </p:sldMasterIdLst>
  <p:notesMasterIdLst>
    <p:notesMasterId r:id="rId82"/>
  </p:notesMasterIdLst>
  <p:handoutMasterIdLst>
    <p:handoutMasterId r:id="rId83"/>
  </p:handoutMasterIdLst>
  <p:sldIdLst>
    <p:sldId id="383" r:id="rId5"/>
    <p:sldId id="514" r:id="rId6"/>
    <p:sldId id="515" r:id="rId7"/>
    <p:sldId id="564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27" r:id="rId21"/>
    <p:sldId id="577" r:id="rId22"/>
    <p:sldId id="578" r:id="rId23"/>
    <p:sldId id="579" r:id="rId24"/>
    <p:sldId id="580" r:id="rId25"/>
    <p:sldId id="523" r:id="rId26"/>
    <p:sldId id="581" r:id="rId27"/>
    <p:sldId id="582" r:id="rId28"/>
    <p:sldId id="583" r:id="rId29"/>
    <p:sldId id="584" r:id="rId30"/>
    <p:sldId id="585" r:id="rId31"/>
    <p:sldId id="586" r:id="rId32"/>
    <p:sldId id="587" r:id="rId33"/>
    <p:sldId id="588" r:id="rId34"/>
    <p:sldId id="589" r:id="rId35"/>
    <p:sldId id="590" r:id="rId36"/>
    <p:sldId id="591" r:id="rId37"/>
    <p:sldId id="560" r:id="rId38"/>
    <p:sldId id="561" r:id="rId39"/>
    <p:sldId id="516" r:id="rId40"/>
    <p:sldId id="517" r:id="rId41"/>
    <p:sldId id="536" r:id="rId42"/>
    <p:sldId id="539" r:id="rId43"/>
    <p:sldId id="537" r:id="rId44"/>
    <p:sldId id="540" r:id="rId45"/>
    <p:sldId id="538" r:id="rId46"/>
    <p:sldId id="551" r:id="rId47"/>
    <p:sldId id="542" r:id="rId48"/>
    <p:sldId id="541" r:id="rId49"/>
    <p:sldId id="543" r:id="rId50"/>
    <p:sldId id="518" r:id="rId51"/>
    <p:sldId id="533" r:id="rId52"/>
    <p:sldId id="519" r:id="rId53"/>
    <p:sldId id="522" r:id="rId54"/>
    <p:sldId id="531" r:id="rId55"/>
    <p:sldId id="532" r:id="rId56"/>
    <p:sldId id="524" r:id="rId57"/>
    <p:sldId id="525" r:id="rId58"/>
    <p:sldId id="526" r:id="rId59"/>
    <p:sldId id="529" r:id="rId60"/>
    <p:sldId id="530" r:id="rId61"/>
    <p:sldId id="416" r:id="rId62"/>
    <p:sldId id="512" r:id="rId63"/>
    <p:sldId id="513" r:id="rId64"/>
    <p:sldId id="528" r:id="rId65"/>
    <p:sldId id="534" r:id="rId66"/>
    <p:sldId id="535" r:id="rId67"/>
    <p:sldId id="604" r:id="rId68"/>
    <p:sldId id="605" r:id="rId69"/>
    <p:sldId id="606" r:id="rId70"/>
    <p:sldId id="546" r:id="rId71"/>
    <p:sldId id="552" r:id="rId72"/>
    <p:sldId id="553" r:id="rId73"/>
    <p:sldId id="547" r:id="rId74"/>
    <p:sldId id="554" r:id="rId75"/>
    <p:sldId id="555" r:id="rId76"/>
    <p:sldId id="548" r:id="rId77"/>
    <p:sldId id="557" r:id="rId78"/>
    <p:sldId id="549" r:id="rId79"/>
    <p:sldId id="550" r:id="rId80"/>
    <p:sldId id="558" r:id="rId81"/>
  </p:sldIdLst>
  <p:sldSz cx="9906000" cy="6858000" type="A4"/>
  <p:notesSz cx="6858000" cy="9144000"/>
  <p:embeddedFontLst>
    <p:embeddedFont>
      <p:font typeface="맑은 고딕" panose="020B0503020000020004" pitchFamily="34" charset="-127"/>
      <p:regular r:id="rId84"/>
      <p:bold r:id="rId8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00E792F-00F6-4D23-933A-EB4324CB8625}">
          <p14:sldIdLst>
            <p14:sldId id="383"/>
          </p14:sldIdLst>
        </p14:section>
        <p14:section name="PC" id="{4B93FAAA-3CAA-4323-8C02-29D0314F8E13}">
          <p14:sldIdLst>
            <p14:sldId id="514"/>
            <p14:sldId id="515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27"/>
            <p14:sldId id="577"/>
            <p14:sldId id="578"/>
            <p14:sldId id="579"/>
            <p14:sldId id="580"/>
            <p14:sldId id="523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</p14:sldIdLst>
        </p14:section>
        <p14:section name="모바일" id="{078E089B-198F-4301-8796-159A734CB568}">
          <p14:sldIdLst>
            <p14:sldId id="560"/>
            <p14:sldId id="561"/>
            <p14:sldId id="516"/>
            <p14:sldId id="517"/>
            <p14:sldId id="536"/>
            <p14:sldId id="539"/>
            <p14:sldId id="537"/>
            <p14:sldId id="540"/>
            <p14:sldId id="538"/>
            <p14:sldId id="551"/>
            <p14:sldId id="542"/>
            <p14:sldId id="541"/>
            <p14:sldId id="543"/>
            <p14:sldId id="518"/>
            <p14:sldId id="533"/>
            <p14:sldId id="519"/>
            <p14:sldId id="522"/>
            <p14:sldId id="531"/>
            <p14:sldId id="532"/>
            <p14:sldId id="524"/>
            <p14:sldId id="525"/>
            <p14:sldId id="526"/>
            <p14:sldId id="529"/>
            <p14:sldId id="530"/>
            <p14:sldId id="416"/>
            <p14:sldId id="512"/>
            <p14:sldId id="513"/>
            <p14:sldId id="528"/>
            <p14:sldId id="534"/>
            <p14:sldId id="535"/>
          </p14:sldIdLst>
        </p14:section>
        <p14:section name="참고" id="{46E8BED3-4CDE-42A5-886D-6E4F7A82CB26}">
          <p14:sldIdLst>
            <p14:sldId id="604"/>
            <p14:sldId id="605"/>
            <p14:sldId id="606"/>
            <p14:sldId id="546"/>
            <p14:sldId id="552"/>
            <p14:sldId id="553"/>
            <p14:sldId id="547"/>
            <p14:sldId id="554"/>
            <p14:sldId id="555"/>
            <p14:sldId id="548"/>
            <p14:sldId id="557"/>
            <p14:sldId id="549"/>
            <p14:sldId id="550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orient="horz" pos="618" userDrawn="1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pos="6091">
          <p15:clr>
            <a:srgbClr val="A4A3A4"/>
          </p15:clr>
        </p15:guide>
        <p15:guide id="6" pos="149">
          <p15:clr>
            <a:srgbClr val="A4A3A4"/>
          </p15:clr>
        </p15:guide>
        <p15:guide id="7" pos="3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4EB"/>
    <a:srgbClr val="05507D"/>
    <a:srgbClr val="0000FF"/>
    <a:srgbClr val="03477F"/>
    <a:srgbClr val="8FCCF5"/>
    <a:srgbClr val="C1E9FF"/>
    <a:srgbClr val="2C83CA"/>
    <a:srgbClr val="4EAEF0"/>
    <a:srgbClr val="206CB8"/>
    <a:srgbClr val="BDE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099E3-DCAE-48CB-94C9-0B1D1FEBAEE5}" v="126" dt="2025-10-28T07:41:14.338"/>
    <p1510:client id="{E45FEB9C-B6CF-4D79-B013-CA22EA02A173}" v="3" dt="2025-10-28T07:52:2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56"/>
        <p:guide orient="horz" pos="618"/>
        <p:guide orient="horz" pos="4088"/>
        <p:guide pos="6091"/>
        <p:guide pos="149"/>
        <p:guide pos="314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.fntdata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6/11/relationships/changesInfo" Target="changesInfos/changesInfo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병건(Kang, Byeong-Geon)" userId="S::bgkang_dau@poscointl.com::d20d6be9-7244-4821-815e-f1cc3078c522" providerId="AD" clId="Web-{8F773513-1966-9A69-E6F8-207D607120F2}"/>
    <pc:docChg chg="modSld">
      <pc:chgData name="강병건(Kang, Byeong-Geon)" userId="S::bgkang_dau@poscointl.com::d20d6be9-7244-4821-815e-f1cc3078c522" providerId="AD" clId="Web-{8F773513-1966-9A69-E6F8-207D607120F2}" dt="2025-10-23T07:05:35.194" v="44" actId="1076"/>
      <pc:docMkLst>
        <pc:docMk/>
      </pc:docMkLst>
      <pc:sldChg chg="addSp delSp modSp">
        <pc:chgData name="강병건(Kang, Byeong-Geon)" userId="S::bgkang_dau@poscointl.com::d20d6be9-7244-4821-815e-f1cc3078c522" providerId="AD" clId="Web-{8F773513-1966-9A69-E6F8-207D607120F2}" dt="2025-10-23T07:05:35.194" v="44" actId="1076"/>
        <pc:sldMkLst>
          <pc:docMk/>
          <pc:sldMk cId="2287283105" sldId="534"/>
        </pc:sldMkLst>
        <pc:spChg chg="mod">
          <ac:chgData name="강병건(Kang, Byeong-Geon)" userId="S::bgkang_dau@poscointl.com::d20d6be9-7244-4821-815e-f1cc3078c522" providerId="AD" clId="Web-{8F773513-1966-9A69-E6F8-207D607120F2}" dt="2025-10-23T07:05:19.776" v="38" actId="1076"/>
          <ac:spMkLst>
            <pc:docMk/>
            <pc:sldMk cId="2287283105" sldId="534"/>
            <ac:spMk id="25" creationId="{57730AE3-5B68-C41F-0C07-3B0238D1D749}"/>
          </ac:spMkLst>
        </pc:spChg>
        <pc:spChg chg="mod">
          <ac:chgData name="강병건(Kang, Byeong-Geon)" userId="S::bgkang_dau@poscointl.com::d20d6be9-7244-4821-815e-f1cc3078c522" providerId="AD" clId="Web-{8F773513-1966-9A69-E6F8-207D607120F2}" dt="2025-10-23T07:05:13.365" v="37" actId="14100"/>
          <ac:spMkLst>
            <pc:docMk/>
            <pc:sldMk cId="2287283105" sldId="534"/>
            <ac:spMk id="26" creationId="{891C6B2D-6603-9703-B44D-A625933BB0D7}"/>
          </ac:spMkLst>
        </pc:spChg>
        <pc:spChg chg="mod">
          <ac:chgData name="강병건(Kang, Byeong-Geon)" userId="S::bgkang_dau@poscointl.com::d20d6be9-7244-4821-815e-f1cc3078c522" providerId="AD" clId="Web-{8F773513-1966-9A69-E6F8-207D607120F2}" dt="2025-10-23T07:05:06.334" v="36" actId="14100"/>
          <ac:spMkLst>
            <pc:docMk/>
            <pc:sldMk cId="2287283105" sldId="534"/>
            <ac:spMk id="28" creationId="{7D406D05-74D6-9636-955E-A79ADB91C5E1}"/>
          </ac:spMkLst>
        </pc:spChg>
        <pc:spChg chg="mod">
          <ac:chgData name="강병건(Kang, Byeong-Geon)" userId="S::bgkang_dau@poscointl.com::d20d6be9-7244-4821-815e-f1cc3078c522" providerId="AD" clId="Web-{8F773513-1966-9A69-E6F8-207D607120F2}" dt="2025-10-23T07:05:28.334" v="41" actId="1076"/>
          <ac:spMkLst>
            <pc:docMk/>
            <pc:sldMk cId="2287283105" sldId="534"/>
            <ac:spMk id="34" creationId="{89D4AC3D-986D-829E-9A1B-9A9B9E81EFF0}"/>
          </ac:spMkLst>
        </pc:spChg>
        <pc:spChg chg="mod">
          <ac:chgData name="강병건(Kang, Byeong-Geon)" userId="S::bgkang_dau@poscointl.com::d20d6be9-7244-4821-815e-f1cc3078c522" providerId="AD" clId="Web-{8F773513-1966-9A69-E6F8-207D607120F2}" dt="2025-10-23T07:05:26.178" v="40" actId="1076"/>
          <ac:spMkLst>
            <pc:docMk/>
            <pc:sldMk cId="2287283105" sldId="534"/>
            <ac:spMk id="36" creationId="{E5FADDA6-7BCB-77A8-D00B-A2F366468C1B}"/>
          </ac:spMkLst>
        </pc:spChg>
        <pc:spChg chg="mod">
          <ac:chgData name="강병건(Kang, Byeong-Geon)" userId="S::bgkang_dau@poscointl.com::d20d6be9-7244-4821-815e-f1cc3078c522" providerId="AD" clId="Web-{8F773513-1966-9A69-E6F8-207D607120F2}" dt="2025-10-23T07:05:33.131" v="43" actId="1076"/>
          <ac:spMkLst>
            <pc:docMk/>
            <pc:sldMk cId="2287283105" sldId="534"/>
            <ac:spMk id="37" creationId="{25A09C74-C14E-13E4-52A8-9BCD4938F408}"/>
          </ac:spMkLst>
        </pc:spChg>
        <pc:spChg chg="mod">
          <ac:chgData name="강병건(Kang, Byeong-Geon)" userId="S::bgkang_dau@poscointl.com::d20d6be9-7244-4821-815e-f1cc3078c522" providerId="AD" clId="Web-{8F773513-1966-9A69-E6F8-207D607120F2}" dt="2025-10-23T07:05:35.194" v="44" actId="1076"/>
          <ac:spMkLst>
            <pc:docMk/>
            <pc:sldMk cId="2287283105" sldId="534"/>
            <ac:spMk id="38" creationId="{87085D94-B3E3-022C-E53F-ED72A6C9434E}"/>
          </ac:spMkLst>
        </pc:spChg>
        <pc:picChg chg="add mod ord">
          <ac:chgData name="강병건(Kang, Byeong-Geon)" userId="S::bgkang_dau@poscointl.com::d20d6be9-7244-4821-815e-f1cc3078c522" providerId="AD" clId="Web-{8F773513-1966-9A69-E6F8-207D607120F2}" dt="2025-10-23T07:04:51.880" v="20"/>
          <ac:picMkLst>
            <pc:docMk/>
            <pc:sldMk cId="2287283105" sldId="534"/>
            <ac:picMk id="4" creationId="{84153AD1-D278-7CFE-31CA-71761E0B9E60}"/>
          </ac:picMkLst>
        </pc:picChg>
        <pc:picChg chg="add mod ord">
          <ac:chgData name="강병건(Kang, Byeong-Geon)" userId="S::bgkang_dau@poscointl.com::d20d6be9-7244-4821-815e-f1cc3078c522" providerId="AD" clId="Web-{8F773513-1966-9A69-E6F8-207D607120F2}" dt="2025-10-23T07:04:52.052" v="32"/>
          <ac:picMkLst>
            <pc:docMk/>
            <pc:sldMk cId="2287283105" sldId="534"/>
            <ac:picMk id="7" creationId="{1584949D-960E-D669-AA4B-8817FEACC668}"/>
          </ac:picMkLst>
        </pc:picChg>
        <pc:cxnChg chg="mod">
          <ac:chgData name="강병건(Kang, Byeong-Geon)" userId="S::bgkang_dau@poscointl.com::d20d6be9-7244-4821-815e-f1cc3078c522" providerId="AD" clId="Web-{8F773513-1966-9A69-E6F8-207D607120F2}" dt="2025-10-23T07:05:06.334" v="36" actId="14100"/>
          <ac:cxnSpMkLst>
            <pc:docMk/>
            <pc:sldMk cId="2287283105" sldId="534"/>
            <ac:cxnSpMk id="22" creationId="{CB696EC8-EAA5-AE71-28DF-5FD58D03255A}"/>
          </ac:cxnSpMkLst>
        </pc:cxnChg>
      </pc:sldChg>
    </pc:docChg>
  </pc:docChgLst>
  <pc:docChgLst>
    <pc:chgData name="이현수(Lee, Hyun-Soo)" userId="9c4408d5-ca05-4ac3-bc22-721bf0e55a83" providerId="ADAL" clId="{2D4AA42C-1B49-4A74-BBBC-7618CD8DB7CC}"/>
    <pc:docChg chg="undo custSel addSld delSld modSld addSection modSection">
      <pc:chgData name="이현수(Lee, Hyun-Soo)" userId="9c4408d5-ca05-4ac3-bc22-721bf0e55a83" providerId="ADAL" clId="{2D4AA42C-1B49-4A74-BBBC-7618CD8DB7CC}" dt="2025-10-28T07:41:14.338" v="117" actId="207"/>
      <pc:docMkLst>
        <pc:docMk/>
      </pc:docMkLst>
      <pc:sldChg chg="modNotesTx">
        <pc:chgData name="이현수(Lee, Hyun-Soo)" userId="9c4408d5-ca05-4ac3-bc22-721bf0e55a83" providerId="ADAL" clId="{2D4AA42C-1B49-4A74-BBBC-7618CD8DB7CC}" dt="2025-10-28T07:05:55.143" v="58" actId="20577"/>
        <pc:sldMkLst>
          <pc:docMk/>
          <pc:sldMk cId="3759269549" sldId="383"/>
        </pc:sldMkLst>
      </pc:sldChg>
      <pc:sldChg chg="addSp delSp modSp mod modNotesTx">
        <pc:chgData name="이현수(Lee, Hyun-Soo)" userId="9c4408d5-ca05-4ac3-bc22-721bf0e55a83" providerId="ADAL" clId="{2D4AA42C-1B49-4A74-BBBC-7618CD8DB7CC}" dt="2025-10-28T07:20:20.103" v="74" actId="478"/>
        <pc:sldMkLst>
          <pc:docMk/>
          <pc:sldMk cId="1665501690" sldId="514"/>
        </pc:sldMkLst>
        <pc:spChg chg="add del mod">
          <ac:chgData name="이현수(Lee, Hyun-Soo)" userId="9c4408d5-ca05-4ac3-bc22-721bf0e55a83" providerId="ADAL" clId="{2D4AA42C-1B49-4A74-BBBC-7618CD8DB7CC}" dt="2025-10-28T07:20:20.103" v="74" actId="478"/>
          <ac:spMkLst>
            <pc:docMk/>
            <pc:sldMk cId="1665501690" sldId="514"/>
            <ac:spMk id="3" creationId="{74C44103-BD43-A424-7931-82C169069D3D}"/>
          </ac:spMkLst>
        </pc:spChg>
        <pc:spChg chg="add mod">
          <ac:chgData name="이현수(Lee, Hyun-Soo)" userId="9c4408d5-ca05-4ac3-bc22-721bf0e55a83" providerId="ADAL" clId="{2D4AA42C-1B49-4A74-BBBC-7618CD8DB7CC}" dt="2025-10-28T06:59:04.293" v="10" actId="571"/>
          <ac:spMkLst>
            <pc:docMk/>
            <pc:sldMk cId="1665501690" sldId="514"/>
            <ac:spMk id="4" creationId="{F84DD6F6-627A-67A1-0A54-654AEBC45636}"/>
          </ac:spMkLst>
        </pc:spChg>
        <pc:spChg chg="add del mod">
          <ac:chgData name="이현수(Lee, Hyun-Soo)" userId="9c4408d5-ca05-4ac3-bc22-721bf0e55a83" providerId="ADAL" clId="{2D4AA42C-1B49-4A74-BBBC-7618CD8DB7CC}" dt="2025-10-28T07:20:20.103" v="74" actId="478"/>
          <ac:spMkLst>
            <pc:docMk/>
            <pc:sldMk cId="1665501690" sldId="514"/>
            <ac:spMk id="5" creationId="{3E4EA1DB-58A3-493D-D62E-2FB6E0042766}"/>
          </ac:spMkLst>
        </pc:spChg>
        <pc:spChg chg="add del mod">
          <ac:chgData name="이현수(Lee, Hyun-Soo)" userId="9c4408d5-ca05-4ac3-bc22-721bf0e55a83" providerId="ADAL" clId="{2D4AA42C-1B49-4A74-BBBC-7618CD8DB7CC}" dt="2025-10-28T07:20:20.103" v="74" actId="478"/>
          <ac:spMkLst>
            <pc:docMk/>
            <pc:sldMk cId="1665501690" sldId="514"/>
            <ac:spMk id="6" creationId="{AAB59EA6-0863-D540-3CE6-DBD1E4F69499}"/>
          </ac:spMkLst>
        </pc:spChg>
        <pc:spChg chg="add mod">
          <ac:chgData name="이현수(Lee, Hyun-Soo)" userId="9c4408d5-ca05-4ac3-bc22-721bf0e55a83" providerId="ADAL" clId="{2D4AA42C-1B49-4A74-BBBC-7618CD8DB7CC}" dt="2025-10-28T07:19:55.335" v="73"/>
          <ac:spMkLst>
            <pc:docMk/>
            <pc:sldMk cId="1665501690" sldId="514"/>
            <ac:spMk id="8" creationId="{43B2EE26-E68E-23F4-AF1E-DC7222B1CDD7}"/>
          </ac:spMkLst>
        </pc:spChg>
        <pc:spChg chg="add mod">
          <ac:chgData name="이현수(Lee, Hyun-Soo)" userId="9c4408d5-ca05-4ac3-bc22-721bf0e55a83" providerId="ADAL" clId="{2D4AA42C-1B49-4A74-BBBC-7618CD8DB7CC}" dt="2025-10-28T07:19:55.335" v="73"/>
          <ac:spMkLst>
            <pc:docMk/>
            <pc:sldMk cId="1665501690" sldId="514"/>
            <ac:spMk id="9" creationId="{C1C16838-316E-3D8A-51C8-3CC818F0E4A1}"/>
          </ac:spMkLst>
        </pc:spChg>
        <pc:spChg chg="mod">
          <ac:chgData name="이현수(Lee, Hyun-Soo)" userId="9c4408d5-ca05-4ac3-bc22-721bf0e55a83" providerId="ADAL" clId="{2D4AA42C-1B49-4A74-BBBC-7618CD8DB7CC}" dt="2025-10-28T07:01:54.365" v="36" actId="207"/>
          <ac:spMkLst>
            <pc:docMk/>
            <pc:sldMk cId="1665501690" sldId="514"/>
            <ac:spMk id="11" creationId="{4EF113E9-EE50-90FB-59FA-AF47E2A9111D}"/>
          </ac:spMkLst>
        </pc:spChg>
        <pc:spChg chg="add mod">
          <ac:chgData name="이현수(Lee, Hyun-Soo)" userId="9c4408d5-ca05-4ac3-bc22-721bf0e55a83" providerId="ADAL" clId="{2D4AA42C-1B49-4A74-BBBC-7618CD8DB7CC}" dt="2025-10-28T07:19:55.335" v="73"/>
          <ac:spMkLst>
            <pc:docMk/>
            <pc:sldMk cId="1665501690" sldId="514"/>
            <ac:spMk id="14" creationId="{DAAB5345-24EA-180B-CE2B-BFBD38D0C6F5}"/>
          </ac:spMkLst>
        </pc:spChg>
      </pc:sldChg>
      <pc:sldChg chg="addSp delSp modSp mod modNotesTx">
        <pc:chgData name="이현수(Lee, Hyun-Soo)" userId="9c4408d5-ca05-4ac3-bc22-721bf0e55a83" providerId="ADAL" clId="{2D4AA42C-1B49-4A74-BBBC-7618CD8DB7CC}" dt="2025-10-28T07:05:08.926" v="57" actId="1076"/>
        <pc:sldMkLst>
          <pc:docMk/>
          <pc:sldMk cId="479912329" sldId="515"/>
        </pc:sldMkLst>
        <pc:spChg chg="add del mod">
          <ac:chgData name="이현수(Lee, Hyun-Soo)" userId="9c4408d5-ca05-4ac3-bc22-721bf0e55a83" providerId="ADAL" clId="{2D4AA42C-1B49-4A74-BBBC-7618CD8DB7CC}" dt="2025-10-28T07:05:02.134" v="55" actId="478"/>
          <ac:spMkLst>
            <pc:docMk/>
            <pc:sldMk cId="479912329" sldId="515"/>
            <ac:spMk id="3" creationId="{C4767AEA-64CC-A97A-08CE-BE91F3B656F9}"/>
          </ac:spMkLst>
        </pc:spChg>
        <pc:spChg chg="add del mod">
          <ac:chgData name="이현수(Lee, Hyun-Soo)" userId="9c4408d5-ca05-4ac3-bc22-721bf0e55a83" providerId="ADAL" clId="{2D4AA42C-1B49-4A74-BBBC-7618CD8DB7CC}" dt="2025-10-28T07:05:02.134" v="55" actId="478"/>
          <ac:spMkLst>
            <pc:docMk/>
            <pc:sldMk cId="479912329" sldId="515"/>
            <ac:spMk id="4" creationId="{5767C7FB-DDE2-CAC4-49C9-EEA685206607}"/>
          </ac:spMkLst>
        </pc:spChg>
        <pc:spChg chg="add del mod">
          <ac:chgData name="이현수(Lee, Hyun-Soo)" userId="9c4408d5-ca05-4ac3-bc22-721bf0e55a83" providerId="ADAL" clId="{2D4AA42C-1B49-4A74-BBBC-7618CD8DB7CC}" dt="2025-10-28T07:05:02.134" v="55" actId="478"/>
          <ac:spMkLst>
            <pc:docMk/>
            <pc:sldMk cId="479912329" sldId="515"/>
            <ac:spMk id="5" creationId="{D8D33744-DDAF-A6AF-6EBE-656F9C1AA490}"/>
          </ac:spMkLst>
        </pc:spChg>
        <pc:spChg chg="add mod">
          <ac:chgData name="이현수(Lee, Hyun-Soo)" userId="9c4408d5-ca05-4ac3-bc22-721bf0e55a83" providerId="ADAL" clId="{2D4AA42C-1B49-4A74-BBBC-7618CD8DB7CC}" dt="2025-10-28T07:05:05.362" v="56"/>
          <ac:spMkLst>
            <pc:docMk/>
            <pc:sldMk cId="479912329" sldId="515"/>
            <ac:spMk id="6" creationId="{A7A635B1-3368-A15A-AAB0-E5F24A763AFD}"/>
          </ac:spMkLst>
        </pc:spChg>
        <pc:spChg chg="add mod">
          <ac:chgData name="이현수(Lee, Hyun-Soo)" userId="9c4408d5-ca05-4ac3-bc22-721bf0e55a83" providerId="ADAL" clId="{2D4AA42C-1B49-4A74-BBBC-7618CD8DB7CC}" dt="2025-10-28T07:05:05.362" v="56"/>
          <ac:spMkLst>
            <pc:docMk/>
            <pc:sldMk cId="479912329" sldId="515"/>
            <ac:spMk id="8" creationId="{E4237C62-0704-F97E-13C7-7894D54C1F13}"/>
          </ac:spMkLst>
        </pc:spChg>
        <pc:spChg chg="add mod">
          <ac:chgData name="이현수(Lee, Hyun-Soo)" userId="9c4408d5-ca05-4ac3-bc22-721bf0e55a83" providerId="ADAL" clId="{2D4AA42C-1B49-4A74-BBBC-7618CD8DB7CC}" dt="2025-10-28T07:05:08.926" v="57" actId="1076"/>
          <ac:spMkLst>
            <pc:docMk/>
            <pc:sldMk cId="479912329" sldId="515"/>
            <ac:spMk id="9" creationId="{FBC78A16-651A-975D-ADDC-A5D3B3B86125}"/>
          </ac:spMkLst>
        </pc:spChg>
        <pc:spChg chg="mod">
          <ac:chgData name="이현수(Lee, Hyun-Soo)" userId="9c4408d5-ca05-4ac3-bc22-721bf0e55a83" providerId="ADAL" clId="{2D4AA42C-1B49-4A74-BBBC-7618CD8DB7CC}" dt="2025-10-28T07:01:49.481" v="35" actId="207"/>
          <ac:spMkLst>
            <pc:docMk/>
            <pc:sldMk cId="479912329" sldId="515"/>
            <ac:spMk id="11" creationId="{BE407418-3236-8A58-5CB9-EE9E951287C9}"/>
          </ac:spMkLst>
        </pc:spChg>
      </pc:sldChg>
      <pc:sldChg chg="delSp">
        <pc:chgData name="이현수(Lee, Hyun-Soo)" userId="9c4408d5-ca05-4ac3-bc22-721bf0e55a83" providerId="ADAL" clId="{2D4AA42C-1B49-4A74-BBBC-7618CD8DB7CC}" dt="2025-10-28T07:06:52.751" v="61" actId="478"/>
        <pc:sldMkLst>
          <pc:docMk/>
          <pc:sldMk cId="2964001589" sldId="537"/>
        </pc:sldMkLst>
        <pc:spChg chg="del">
          <ac:chgData name="이현수(Lee, Hyun-Soo)" userId="9c4408d5-ca05-4ac3-bc22-721bf0e55a83" providerId="ADAL" clId="{2D4AA42C-1B49-4A74-BBBC-7618CD8DB7CC}" dt="2025-10-28T07:06:52.751" v="61" actId="478"/>
          <ac:spMkLst>
            <pc:docMk/>
            <pc:sldMk cId="2964001589" sldId="537"/>
            <ac:spMk id="4" creationId="{518D3C8F-4679-82B4-FE90-FC85E4CB6363}"/>
          </ac:spMkLst>
        </pc:spChg>
      </pc:sldChg>
      <pc:sldChg chg="delSp">
        <pc:chgData name="이현수(Lee, Hyun-Soo)" userId="9c4408d5-ca05-4ac3-bc22-721bf0e55a83" providerId="ADAL" clId="{2D4AA42C-1B49-4A74-BBBC-7618CD8DB7CC}" dt="2025-10-28T07:06:55.629" v="62" actId="478"/>
        <pc:sldMkLst>
          <pc:docMk/>
          <pc:sldMk cId="2531271451" sldId="540"/>
        </pc:sldMkLst>
        <pc:spChg chg="del">
          <ac:chgData name="이현수(Lee, Hyun-Soo)" userId="9c4408d5-ca05-4ac3-bc22-721bf0e55a83" providerId="ADAL" clId="{2D4AA42C-1B49-4A74-BBBC-7618CD8DB7CC}" dt="2025-10-28T07:06:55.629" v="62" actId="478"/>
          <ac:spMkLst>
            <pc:docMk/>
            <pc:sldMk cId="2531271451" sldId="540"/>
            <ac:spMk id="4" creationId="{B97B44FC-ED4E-4A38-A0E0-0ABA962EA5E6}"/>
          </ac:spMkLst>
        </pc:spChg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555553539" sldId="546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1335204836" sldId="546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305465464" sldId="547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1644503543" sldId="547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707970934" sldId="548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3435187280" sldId="548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1896886300" sldId="549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3412611011" sldId="549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3206431765" sldId="550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3504290214" sldId="550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3770175207" sldId="552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3847018092" sldId="552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649533999" sldId="553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2398374294" sldId="553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547754662" sldId="554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1460335501" sldId="554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1891511456" sldId="555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3151266572" sldId="555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929154547" sldId="557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2323581343" sldId="557"/>
        </pc:sldMkLst>
      </pc:sldChg>
      <pc:sldChg chg="del">
        <pc:chgData name="이현수(Lee, Hyun-Soo)" userId="9c4408d5-ca05-4ac3-bc22-721bf0e55a83" providerId="ADAL" clId="{2D4AA42C-1B49-4A74-BBBC-7618CD8DB7CC}" dt="2025-10-28T07:01:03.193" v="23" actId="2696"/>
        <pc:sldMkLst>
          <pc:docMk/>
          <pc:sldMk cId="1313698702" sldId="558"/>
        </pc:sldMkLst>
      </pc:sldChg>
      <pc:sldChg chg="add">
        <pc:chgData name="이현수(Lee, Hyun-Soo)" userId="9c4408d5-ca05-4ac3-bc22-721bf0e55a83" providerId="ADAL" clId="{2D4AA42C-1B49-4A74-BBBC-7618CD8DB7CC}" dt="2025-10-28T07:01:05.767" v="24"/>
        <pc:sldMkLst>
          <pc:docMk/>
          <pc:sldMk cId="2444867387" sldId="558"/>
        </pc:sldMkLst>
      </pc:sldChg>
      <pc:sldChg chg="addSp modSp mod">
        <pc:chgData name="이현수(Lee, Hyun-Soo)" userId="9c4408d5-ca05-4ac3-bc22-721bf0e55a83" providerId="ADAL" clId="{2D4AA42C-1B49-4A74-BBBC-7618CD8DB7CC}" dt="2025-10-28T07:10:42.373" v="67" actId="1036"/>
        <pc:sldMkLst>
          <pc:docMk/>
          <pc:sldMk cId="448159610" sldId="560"/>
        </pc:sldMkLst>
        <pc:spChg chg="add mod">
          <ac:chgData name="이현수(Lee, Hyun-Soo)" userId="9c4408d5-ca05-4ac3-bc22-721bf0e55a83" providerId="ADAL" clId="{2D4AA42C-1B49-4A74-BBBC-7618CD8DB7CC}" dt="2025-10-28T07:10:35.753" v="63"/>
          <ac:spMkLst>
            <pc:docMk/>
            <pc:sldMk cId="448159610" sldId="560"/>
            <ac:spMk id="3" creationId="{8AD7C74B-85B3-D3D0-3918-F81B2939C6CA}"/>
          </ac:spMkLst>
        </pc:spChg>
        <pc:spChg chg="add mod">
          <ac:chgData name="이현수(Lee, Hyun-Soo)" userId="9c4408d5-ca05-4ac3-bc22-721bf0e55a83" providerId="ADAL" clId="{2D4AA42C-1B49-4A74-BBBC-7618CD8DB7CC}" dt="2025-10-28T07:10:35.753" v="63"/>
          <ac:spMkLst>
            <pc:docMk/>
            <pc:sldMk cId="448159610" sldId="560"/>
            <ac:spMk id="4" creationId="{C4140490-57A9-57AC-54DB-7923C22C55A3}"/>
          </ac:spMkLst>
        </pc:spChg>
        <pc:spChg chg="add mod">
          <ac:chgData name="이현수(Lee, Hyun-Soo)" userId="9c4408d5-ca05-4ac3-bc22-721bf0e55a83" providerId="ADAL" clId="{2D4AA42C-1B49-4A74-BBBC-7618CD8DB7CC}" dt="2025-10-28T07:10:42.373" v="67" actId="1036"/>
          <ac:spMkLst>
            <pc:docMk/>
            <pc:sldMk cId="448159610" sldId="560"/>
            <ac:spMk id="5" creationId="{2DC13B16-0FBE-EBB8-796C-FAD588747BE5}"/>
          </ac:spMkLst>
        </pc:spChg>
      </pc:sldChg>
      <pc:sldChg chg="addSp modSp mod">
        <pc:chgData name="이현수(Lee, Hyun-Soo)" userId="9c4408d5-ca05-4ac3-bc22-721bf0e55a83" providerId="ADAL" clId="{2D4AA42C-1B49-4A74-BBBC-7618CD8DB7CC}" dt="2025-10-28T07:10:46.659" v="69" actId="1076"/>
        <pc:sldMkLst>
          <pc:docMk/>
          <pc:sldMk cId="2214716070" sldId="561"/>
        </pc:sldMkLst>
        <pc:spChg chg="add mod">
          <ac:chgData name="이현수(Lee, Hyun-Soo)" userId="9c4408d5-ca05-4ac3-bc22-721bf0e55a83" providerId="ADAL" clId="{2D4AA42C-1B49-4A74-BBBC-7618CD8DB7CC}" dt="2025-10-28T07:10:43.538" v="68"/>
          <ac:spMkLst>
            <pc:docMk/>
            <pc:sldMk cId="2214716070" sldId="561"/>
            <ac:spMk id="3" creationId="{0763FFB3-2923-515E-77E7-200EC357712F}"/>
          </ac:spMkLst>
        </pc:spChg>
        <pc:spChg chg="add mod">
          <ac:chgData name="이현수(Lee, Hyun-Soo)" userId="9c4408d5-ca05-4ac3-bc22-721bf0e55a83" providerId="ADAL" clId="{2D4AA42C-1B49-4A74-BBBC-7618CD8DB7CC}" dt="2025-10-28T07:10:43.538" v="68"/>
          <ac:spMkLst>
            <pc:docMk/>
            <pc:sldMk cId="2214716070" sldId="561"/>
            <ac:spMk id="4" creationId="{B84AD037-9F92-FD40-9779-0121E94DC115}"/>
          </ac:spMkLst>
        </pc:spChg>
        <pc:spChg chg="add mod">
          <ac:chgData name="이현수(Lee, Hyun-Soo)" userId="9c4408d5-ca05-4ac3-bc22-721bf0e55a83" providerId="ADAL" clId="{2D4AA42C-1B49-4A74-BBBC-7618CD8DB7CC}" dt="2025-10-28T07:10:46.659" v="69" actId="1076"/>
          <ac:spMkLst>
            <pc:docMk/>
            <pc:sldMk cId="2214716070" sldId="561"/>
            <ac:spMk id="5" creationId="{DB3799B0-E7CE-7F3B-94C0-27944D128C46}"/>
          </ac:spMkLst>
        </pc:spChg>
      </pc:sldChg>
      <pc:sldChg chg="modSp del mod">
        <pc:chgData name="이현수(Lee, Hyun-Soo)" userId="9c4408d5-ca05-4ac3-bc22-721bf0e55a83" providerId="ADAL" clId="{2D4AA42C-1B49-4A74-BBBC-7618CD8DB7CC}" dt="2025-10-28T07:00:09.264" v="16" actId="2696"/>
        <pc:sldMkLst>
          <pc:docMk/>
          <pc:sldMk cId="590175514" sldId="562"/>
        </pc:sldMkLst>
        <pc:spChg chg="mod">
          <ac:chgData name="이현수(Lee, Hyun-Soo)" userId="9c4408d5-ca05-4ac3-bc22-721bf0e55a83" providerId="ADAL" clId="{2D4AA42C-1B49-4A74-BBBC-7618CD8DB7CC}" dt="2025-10-28T06:59:47.725" v="15" actId="6549"/>
          <ac:spMkLst>
            <pc:docMk/>
            <pc:sldMk cId="590175514" sldId="562"/>
            <ac:spMk id="2" creationId="{6992BA5E-D5AF-F9F2-CE46-138F43E3DC09}"/>
          </ac:spMkLst>
        </pc:spChg>
      </pc:sldChg>
      <pc:sldChg chg="add 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3512814324" sldId="562"/>
        </pc:sldMkLst>
      </pc:sldChg>
      <pc:sldChg chg="del">
        <pc:chgData name="이현수(Lee, Hyun-Soo)" userId="9c4408d5-ca05-4ac3-bc22-721bf0e55a83" providerId="ADAL" clId="{2D4AA42C-1B49-4A74-BBBC-7618CD8DB7CC}" dt="2025-10-28T07:00:27.434" v="18" actId="2696"/>
        <pc:sldMkLst>
          <pc:docMk/>
          <pc:sldMk cId="771978498" sldId="563"/>
        </pc:sldMkLst>
      </pc:sldChg>
      <pc:sldChg chg="add 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2898969520" sldId="563"/>
        </pc:sldMkLst>
      </pc:sldChg>
      <pc:sldChg chg="delSp">
        <pc:chgData name="이현수(Lee, Hyun-Soo)" userId="9c4408d5-ca05-4ac3-bc22-721bf0e55a83" providerId="ADAL" clId="{2D4AA42C-1B49-4A74-BBBC-7618CD8DB7CC}" dt="2025-10-28T07:06:45.332" v="60" actId="478"/>
        <pc:sldMkLst>
          <pc:docMk/>
          <pc:sldMk cId="1998210702" sldId="568"/>
        </pc:sldMkLst>
        <pc:spChg chg="del">
          <ac:chgData name="이현수(Lee, Hyun-Soo)" userId="9c4408d5-ca05-4ac3-bc22-721bf0e55a83" providerId="ADAL" clId="{2D4AA42C-1B49-4A74-BBBC-7618CD8DB7CC}" dt="2025-10-28T07:06:45.332" v="60" actId="478"/>
          <ac:spMkLst>
            <pc:docMk/>
            <pc:sldMk cId="1998210702" sldId="568"/>
            <ac:spMk id="4" creationId="{518D3C8F-4679-82B4-FE90-FC85E4CB6363}"/>
          </ac:spMkLst>
        </pc:spChg>
      </pc:sldChg>
      <pc:sldChg chg="delSp">
        <pc:chgData name="이현수(Lee, Hyun-Soo)" userId="9c4408d5-ca05-4ac3-bc22-721bf0e55a83" providerId="ADAL" clId="{2D4AA42C-1B49-4A74-BBBC-7618CD8DB7CC}" dt="2025-10-28T07:06:43.558" v="59" actId="478"/>
        <pc:sldMkLst>
          <pc:docMk/>
          <pc:sldMk cId="1980623436" sldId="569"/>
        </pc:sldMkLst>
        <pc:spChg chg="del">
          <ac:chgData name="이현수(Lee, Hyun-Soo)" userId="9c4408d5-ca05-4ac3-bc22-721bf0e55a83" providerId="ADAL" clId="{2D4AA42C-1B49-4A74-BBBC-7618CD8DB7CC}" dt="2025-10-28T07:06:43.558" v="59" actId="478"/>
          <ac:spMkLst>
            <pc:docMk/>
            <pc:sldMk cId="1980623436" sldId="569"/>
            <ac:spMk id="14" creationId="{4F570B3F-B724-7F6D-0CE3-986862D1CAC6}"/>
          </ac:spMkLst>
        </pc:spChg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3490395218" sldId="592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2766267438" sldId="593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3307125268" sldId="594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2290753660" sldId="595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1679302278" sldId="596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3102631949" sldId="597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1918401850" sldId="598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599725624" sldId="599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4171231050" sldId="600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3460166995" sldId="601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3585932209" sldId="602"/>
        </pc:sldMkLst>
      </pc:sldChg>
      <pc:sldChg chg="del">
        <pc:chgData name="이현수(Lee, Hyun-Soo)" userId="9c4408d5-ca05-4ac3-bc22-721bf0e55a83" providerId="ADAL" clId="{2D4AA42C-1B49-4A74-BBBC-7618CD8DB7CC}" dt="2025-10-28T07:01:14.556" v="25" actId="47"/>
        <pc:sldMkLst>
          <pc:docMk/>
          <pc:sldMk cId="1413094835" sldId="603"/>
        </pc:sldMkLst>
      </pc:sldChg>
      <pc:sldChg chg="modSp add mod">
        <pc:chgData name="이현수(Lee, Hyun-Soo)" userId="9c4408d5-ca05-4ac3-bc22-721bf0e55a83" providerId="ADAL" clId="{2D4AA42C-1B49-4A74-BBBC-7618CD8DB7CC}" dt="2025-10-28T07:41:14.338" v="117" actId="207"/>
        <pc:sldMkLst>
          <pc:docMk/>
          <pc:sldMk cId="549306771" sldId="604"/>
        </pc:sldMkLst>
        <pc:spChg chg="mod">
          <ac:chgData name="이현수(Lee, Hyun-Soo)" userId="9c4408d5-ca05-4ac3-bc22-721bf0e55a83" providerId="ADAL" clId="{2D4AA42C-1B49-4A74-BBBC-7618CD8DB7CC}" dt="2025-10-28T07:41:14.338" v="117" actId="207"/>
          <ac:spMkLst>
            <pc:docMk/>
            <pc:sldMk cId="549306771" sldId="604"/>
            <ac:spMk id="93" creationId="{EE5671C4-5AE5-6CE6-0A93-D6F23CB9200E}"/>
          </ac:spMkLst>
        </pc:spChg>
      </pc:sldChg>
      <pc:sldChg chg="add">
        <pc:chgData name="이현수(Lee, Hyun-Soo)" userId="9c4408d5-ca05-4ac3-bc22-721bf0e55a83" providerId="ADAL" clId="{2D4AA42C-1B49-4A74-BBBC-7618CD8DB7CC}" dt="2025-10-28T07:00:45.579" v="22"/>
        <pc:sldMkLst>
          <pc:docMk/>
          <pc:sldMk cId="1615367113" sldId="605"/>
        </pc:sldMkLst>
      </pc:sldChg>
      <pc:sldChg chg="add del">
        <pc:chgData name="이현수(Lee, Hyun-Soo)" userId="9c4408d5-ca05-4ac3-bc22-721bf0e55a83" providerId="ADAL" clId="{2D4AA42C-1B49-4A74-BBBC-7618CD8DB7CC}" dt="2025-10-28T07:11:17.369" v="70" actId="2696"/>
        <pc:sldMkLst>
          <pc:docMk/>
          <pc:sldMk cId="1184750051" sldId="606"/>
        </pc:sldMkLst>
      </pc:sldChg>
      <pc:sldChg chg="add">
        <pc:chgData name="이현수(Lee, Hyun-Soo)" userId="9c4408d5-ca05-4ac3-bc22-721bf0e55a83" providerId="ADAL" clId="{2D4AA42C-1B49-4A74-BBBC-7618CD8DB7CC}" dt="2025-10-28T07:11:21.332" v="71"/>
        <pc:sldMkLst>
          <pc:docMk/>
          <pc:sldMk cId="3329445888" sldId="606"/>
        </pc:sldMkLst>
      </pc:sldChg>
    </pc:docChg>
  </pc:docChgLst>
  <pc:docChgLst>
    <pc:chgData name="강병건(Kang, Byeong-Geon)" userId="S::bgkang_dau@poscointl.com::d20d6be9-7244-4821-815e-f1cc3078c522" providerId="AD" clId="Web-{6E62A141-31BE-B203-C78C-57C63AA06902}"/>
    <pc:docChg chg="modSld">
      <pc:chgData name="강병건(Kang, Byeong-Geon)" userId="S::bgkang_dau@poscointl.com::d20d6be9-7244-4821-815e-f1cc3078c522" providerId="AD" clId="Web-{6E62A141-31BE-B203-C78C-57C63AA06902}" dt="2025-10-23T05:27:36.620" v="66"/>
      <pc:docMkLst>
        <pc:docMk/>
      </pc:docMkLst>
      <pc:sldChg chg="addSp delSp modSp">
        <pc:chgData name="강병건(Kang, Byeong-Geon)" userId="S::bgkang_dau@poscointl.com::d20d6be9-7244-4821-815e-f1cc3078c522" providerId="AD" clId="Web-{6E62A141-31BE-B203-C78C-57C63AA06902}" dt="2025-10-23T05:27:36.620" v="66"/>
        <pc:sldMkLst>
          <pc:docMk/>
          <pc:sldMk cId="1998111344" sldId="416"/>
        </pc:sldMkLst>
      </pc:sldChg>
      <pc:sldChg chg="addSp delSp modSp">
        <pc:chgData name="강병건(Kang, Byeong-Geon)" userId="S::bgkang_dau@poscointl.com::d20d6be9-7244-4821-815e-f1cc3078c522" providerId="AD" clId="Web-{6E62A141-31BE-B203-C78C-57C63AA06902}" dt="2025-10-23T05:20:07.425" v="56" actId="1076"/>
        <pc:sldMkLst>
          <pc:docMk/>
          <pc:sldMk cId="3137439991" sldId="543"/>
        </pc:sldMkLst>
        <pc:spChg chg="mod">
          <ac:chgData name="강병건(Kang, Byeong-Geon)" userId="S::bgkang_dau@poscointl.com::d20d6be9-7244-4821-815e-f1cc3078c522" providerId="AD" clId="Web-{6E62A141-31BE-B203-C78C-57C63AA06902}" dt="2025-10-23T05:16:19.165" v="2" actId="20577"/>
          <ac:spMkLst>
            <pc:docMk/>
            <pc:sldMk cId="3137439991" sldId="543"/>
            <ac:spMk id="6" creationId="{80A6B779-66DC-900F-4A30-F38A8AF1EDF8}"/>
          </ac:spMkLst>
        </pc:spChg>
        <pc:spChg chg="mod">
          <ac:chgData name="강병건(Kang, Byeong-Geon)" userId="S::bgkang_dau@poscointl.com::d20d6be9-7244-4821-815e-f1cc3078c522" providerId="AD" clId="Web-{6E62A141-31BE-B203-C78C-57C63AA06902}" dt="2025-10-23T05:20:07.425" v="56" actId="1076"/>
          <ac:spMkLst>
            <pc:docMk/>
            <pc:sldMk cId="3137439991" sldId="543"/>
            <ac:spMk id="7" creationId="{73494EDE-ED97-2465-351A-2756E1D327F3}"/>
          </ac:spMkLst>
        </pc:spChg>
        <pc:spChg chg="mod">
          <ac:chgData name="강병건(Kang, Byeong-Geon)" userId="S::bgkang_dau@poscointl.com::d20d6be9-7244-4821-815e-f1cc3078c522" providerId="AD" clId="Web-{6E62A141-31BE-B203-C78C-57C63AA06902}" dt="2025-10-23T05:19:32.652" v="48" actId="1076"/>
          <ac:spMkLst>
            <pc:docMk/>
            <pc:sldMk cId="3137439991" sldId="543"/>
            <ac:spMk id="8" creationId="{02CC957A-7074-D10A-77B8-B269662C8AB9}"/>
          </ac:spMkLst>
        </pc:spChg>
        <pc:spChg chg="mod">
          <ac:chgData name="강병건(Kang, Byeong-Geon)" userId="S::bgkang_dau@poscointl.com::d20d6be9-7244-4821-815e-f1cc3078c522" providerId="AD" clId="Web-{6E62A141-31BE-B203-C78C-57C63AA06902}" dt="2025-10-23T05:19:35.622" v="49" actId="1076"/>
          <ac:spMkLst>
            <pc:docMk/>
            <pc:sldMk cId="3137439991" sldId="543"/>
            <ac:spMk id="10" creationId="{A8971D99-B298-3222-208E-4C14D056328A}"/>
          </ac:spMkLst>
        </pc:spChg>
        <pc:spChg chg="mod">
          <ac:chgData name="강병건(Kang, Byeong-Geon)" userId="S::bgkang_dau@poscointl.com::d20d6be9-7244-4821-815e-f1cc3078c522" providerId="AD" clId="Web-{6E62A141-31BE-B203-C78C-57C63AA06902}" dt="2025-10-23T05:19:48.609" v="52" actId="1076"/>
          <ac:spMkLst>
            <pc:docMk/>
            <pc:sldMk cId="3137439991" sldId="543"/>
            <ac:spMk id="15" creationId="{79E50FB8-B2D7-362D-68DD-974807BDDDF6}"/>
          </ac:spMkLst>
        </pc:spChg>
        <pc:spChg chg="mod">
          <ac:chgData name="강병건(Kang, Byeong-Geon)" userId="S::bgkang_dau@poscointl.com::d20d6be9-7244-4821-815e-f1cc3078c522" providerId="AD" clId="Web-{6E62A141-31BE-B203-C78C-57C63AA06902}" dt="2025-10-23T05:20:03.612" v="55" actId="1076"/>
          <ac:spMkLst>
            <pc:docMk/>
            <pc:sldMk cId="3137439991" sldId="543"/>
            <ac:spMk id="16" creationId="{A15D332A-A903-AEC4-8C50-A5A96E2DD0EA}"/>
          </ac:spMkLst>
        </pc:spChg>
        <pc:spChg chg="mod">
          <ac:chgData name="강병건(Kang, Byeong-Geon)" userId="S::bgkang_dau@poscointl.com::d20d6be9-7244-4821-815e-f1cc3078c522" providerId="AD" clId="Web-{6E62A141-31BE-B203-C78C-57C63AA06902}" dt="2025-10-23T05:19:44.999" v="51" actId="1076"/>
          <ac:spMkLst>
            <pc:docMk/>
            <pc:sldMk cId="3137439991" sldId="543"/>
            <ac:spMk id="18" creationId="{AC080A76-616A-4015-8144-10903E4EEC6F}"/>
          </ac:spMkLst>
        </pc:spChg>
        <pc:spChg chg="mod">
          <ac:chgData name="강병건(Kang, Byeong-Geon)" userId="S::bgkang_dau@poscointl.com::d20d6be9-7244-4821-815e-f1cc3078c522" providerId="AD" clId="Web-{6E62A141-31BE-B203-C78C-57C63AA06902}" dt="2025-10-23T05:19:53.313" v="53" actId="1076"/>
          <ac:spMkLst>
            <pc:docMk/>
            <pc:sldMk cId="3137439991" sldId="543"/>
            <ac:spMk id="19" creationId="{F0D52CA5-48D0-CC33-9872-4865D623EAE9}"/>
          </ac:spMkLst>
        </pc:spChg>
        <pc:spChg chg="mod">
          <ac:chgData name="강병건(Kang, Byeong-Geon)" userId="S::bgkang_dau@poscointl.com::d20d6be9-7244-4821-815e-f1cc3078c522" providerId="AD" clId="Web-{6E62A141-31BE-B203-C78C-57C63AA06902}" dt="2025-10-23T05:19:59.548" v="54" actId="1076"/>
          <ac:spMkLst>
            <pc:docMk/>
            <pc:sldMk cId="3137439991" sldId="543"/>
            <ac:spMk id="20" creationId="{F96D1A5E-5FE2-7278-E7FE-2B303F37DE89}"/>
          </ac:spMkLst>
        </pc:spChg>
        <pc:grpChg chg="add mod ord">
          <ac:chgData name="강병건(Kang, Byeong-Geon)" userId="S::bgkang_dau@poscointl.com::d20d6be9-7244-4821-815e-f1cc3078c522" providerId="AD" clId="Web-{6E62A141-31BE-B203-C78C-57C63AA06902}" dt="2025-10-23T05:19:22.558" v="45"/>
          <ac:grpSpMkLst>
            <pc:docMk/>
            <pc:sldMk cId="3137439991" sldId="543"/>
            <ac:grpSpMk id="11" creationId="{275C27AB-9042-7287-A5CC-D12D37A03B6C}"/>
          </ac:grpSpMkLst>
        </pc:grpChg>
        <pc:picChg chg="add mod modCrop">
          <ac:chgData name="강병건(Kang, Byeong-Geon)" userId="S::bgkang_dau@poscointl.com::d20d6be9-7244-4821-815e-f1cc3078c522" providerId="AD" clId="Web-{6E62A141-31BE-B203-C78C-57C63AA06902}" dt="2025-10-23T05:19:05.417" v="41"/>
          <ac:picMkLst>
            <pc:docMk/>
            <pc:sldMk cId="3137439991" sldId="543"/>
            <ac:picMk id="3" creationId="{6EF6B680-8A11-799E-CD71-42D9CA2FA5EC}"/>
          </ac:picMkLst>
        </pc:picChg>
        <pc:picChg chg="add mod ord modCrop">
          <ac:chgData name="강병건(Kang, Byeong-Geon)" userId="S::bgkang_dau@poscointl.com::d20d6be9-7244-4821-815e-f1cc3078c522" providerId="AD" clId="Web-{6E62A141-31BE-B203-C78C-57C63AA06902}" dt="2025-10-23T05:19:05.417" v="42"/>
          <ac:picMkLst>
            <pc:docMk/>
            <pc:sldMk cId="3137439991" sldId="543"/>
            <ac:picMk id="9" creationId="{897278FD-2C59-EC2D-D32D-431CC65EC76A}"/>
          </ac:picMkLst>
        </pc:picChg>
      </pc:sldChg>
    </pc:docChg>
  </pc:docChgLst>
  <pc:docChgLst>
    <pc:chgData name="김현식(Kim, Hyunsik)" userId="4a33f97a-4b2c-48b7-99ea-ead750774801" providerId="ADAL" clId="{AB0BA410-2397-4976-B018-2A93965E3E32}"/>
    <pc:docChg chg="modSld">
      <pc:chgData name="김현식(Kim, Hyunsik)" userId="4a33f97a-4b2c-48b7-99ea-ead750774801" providerId="ADAL" clId="{AB0BA410-2397-4976-B018-2A93965E3E32}" dt="2025-10-28T07:52:29.306" v="2" actId="20577"/>
      <pc:docMkLst>
        <pc:docMk/>
      </pc:docMkLst>
      <pc:sldChg chg="modSp mod">
        <pc:chgData name="김현식(Kim, Hyunsik)" userId="4a33f97a-4b2c-48b7-99ea-ead750774801" providerId="ADAL" clId="{AB0BA410-2397-4976-B018-2A93965E3E32}" dt="2025-10-28T07:52:29.306" v="2" actId="20577"/>
        <pc:sldMkLst>
          <pc:docMk/>
          <pc:sldMk cId="3759269549" sldId="383"/>
        </pc:sldMkLst>
        <pc:spChg chg="mod">
          <ac:chgData name="김현식(Kim, Hyunsik)" userId="4a33f97a-4b2c-48b7-99ea-ead750774801" providerId="ADAL" clId="{AB0BA410-2397-4976-B018-2A93965E3E32}" dt="2025-10-28T07:52:29.306" v="2" actId="20577"/>
          <ac:spMkLst>
            <pc:docMk/>
            <pc:sldMk cId="3759269549" sldId="383"/>
            <ac:spMk id="54" creationId="{7AEDBD07-E04F-4A0B-84ED-91E542D835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BF1379-FB98-4850-BA6E-44155B0FCFCF}" type="datetimeFigureOut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2025-10-28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>
              <a:defRPr/>
            </a:pPr>
            <a:fld id="{8C6CD1F9-EAAD-41D7-B4E2-1FC0F7A28EE9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84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61584AB-54A4-47CD-870B-3411ADAB8AB6}" type="datetimeFigureOut">
              <a:rPr lang="ko-KR" altLang="en-US" smtClean="0"/>
              <a:pPr>
                <a:defRPr/>
              </a:pPr>
              <a:t>2025-10-28</a:t>
            </a:fld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3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13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3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1330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036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E1282-8701-0CD4-77EA-1C6D9173E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7DE20-DC11-DA73-B810-A6608045D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D35250-FD65-7DBC-2B56-C8855EF9A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1EF80A-5764-F08A-1D73-A61E00A45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448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50151-E412-4DAA-973C-6849CE8BE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E6000-3767-4E09-ED0F-10888CF9A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F10C2A-F220-B766-7D84-64D2728FA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BCFAA7-502E-713F-64F3-1DAEDB574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049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E1282-8701-0CD4-77EA-1C6D9173E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7DE20-DC11-DA73-B810-A6608045D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D35250-FD65-7DBC-2B56-C8855EF9A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1EF80A-5764-F08A-1D73-A61E00A45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049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50151-E412-4DAA-973C-6849CE8BE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E6000-3767-4E09-ED0F-10888CF9A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F10C2A-F220-B766-7D84-64D2728FA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BCFAA7-502E-713F-64F3-1DAEDB574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5561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3865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17FD9-69C2-2B9B-BB30-0AF53B9FC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5E9CA2-1497-49C1-9F5E-FBB7B3426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FF2783-DA1E-86BE-E45E-1604AF192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B3BF5-1A29-47A0-7DF1-E0F91AD0E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6562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35A22-143D-1D1C-F75B-30971B06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225B0F-6CD5-3484-21E3-37CB6886A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D209D-A89D-BB33-5D60-B962D33C9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B9FF67-DBBC-D1CF-5C56-866288487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2958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FD35E-398B-070E-03A6-163F67AA7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B6F637-2331-9FBD-8611-44337FC2B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A0359C-8CD9-5005-7EE0-E3A8469DD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DBE8D-4F6A-EC78-AC03-E7BB09EDC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694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A6DB2D-4361-4E0C-BAAF-76020E5AF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5A1A56-E07C-4ACD-B6C2-6A992F4D5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42889" y="1036639"/>
            <a:ext cx="9418636" cy="184666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0" indent="0">
              <a:defRPr kumimoji="1" lang="ko-KR" altLang="en-US" sz="1200" b="0" spc="-7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3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Group 74"/>
          <p:cNvGrpSpPr>
            <a:grpSpLocks/>
          </p:cNvGrpSpPr>
          <p:nvPr userDrawn="1"/>
        </p:nvGrpSpPr>
        <p:grpSpPr bwMode="auto">
          <a:xfrm>
            <a:off x="236538" y="1041399"/>
            <a:ext cx="9428162" cy="5556251"/>
            <a:chOff x="143" y="627"/>
            <a:chExt cx="5936" cy="3499"/>
          </a:xfrm>
        </p:grpSpPr>
        <p:sp>
          <p:nvSpPr>
            <p:cNvPr id="52" name="Line 3"/>
            <p:cNvSpPr>
              <a:spLocks noChangeShapeType="1"/>
            </p:cNvSpPr>
            <p:nvPr userDrawn="1"/>
          </p:nvSpPr>
          <p:spPr bwMode="auto">
            <a:xfrm>
              <a:off x="143" y="861"/>
              <a:ext cx="5936" cy="0"/>
            </a:xfrm>
            <a:prstGeom prst="line">
              <a:avLst/>
            </a:prstGeom>
            <a:noFill/>
            <a:ln w="31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ko-KR" altLang="en-US" spc="-70" baseline="0">
                <a:ea typeface="맑은 고딕" panose="020B0503020000020004" pitchFamily="50" charset="-127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 userDrawn="1"/>
          </p:nvSpPr>
          <p:spPr bwMode="auto">
            <a:xfrm>
              <a:off x="144" y="627"/>
              <a:ext cx="5935" cy="3499"/>
            </a:xfrm>
            <a:prstGeom prst="rect">
              <a:avLst/>
            </a:prstGeom>
            <a:noFill/>
            <a:ln w="3175" algn="ctr">
              <a:solidFill>
                <a:srgbClr val="FF33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Aft>
                  <a:spcPct val="15000"/>
                </a:spcAft>
                <a:buClr>
                  <a:schemeClr val="tx1"/>
                </a:buClr>
                <a:buFont typeface="맑은 고딕" panose="02020603050405020304" pitchFamily="18" charset="0"/>
                <a:buNone/>
                <a:defRPr/>
              </a:pPr>
              <a:endParaRPr kumimoji="0" lang="ko-KR" altLang="en-US" sz="1500" b="0" spc="-70" baseline="0">
                <a:solidFill>
                  <a:schemeClr val="tx1"/>
                </a:solidFill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54" name="Group 6"/>
            <p:cNvGrpSpPr>
              <a:grpSpLocks/>
            </p:cNvGrpSpPr>
            <p:nvPr userDrawn="1"/>
          </p:nvGrpSpPr>
          <p:grpSpPr bwMode="auto">
            <a:xfrm>
              <a:off x="293" y="629"/>
              <a:ext cx="5637" cy="3497"/>
              <a:chOff x="1373" y="685"/>
              <a:chExt cx="4579" cy="3354"/>
            </a:xfrm>
          </p:grpSpPr>
          <p:sp>
            <p:nvSpPr>
              <p:cNvPr id="58" name="Line 7"/>
              <p:cNvSpPr>
                <a:spLocks noChangeShapeType="1"/>
              </p:cNvSpPr>
              <p:nvPr userDrawn="1"/>
            </p:nvSpPr>
            <p:spPr bwMode="auto">
              <a:xfrm flipV="1">
                <a:off x="1373" y="685"/>
                <a:ext cx="0" cy="3354"/>
              </a:xfrm>
              <a:prstGeom prst="line">
                <a:avLst/>
              </a:prstGeom>
              <a:noFill/>
              <a:ln w="317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ko-KR" altLang="en-US" spc="-70" baseline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Line 8"/>
              <p:cNvSpPr>
                <a:spLocks noChangeShapeType="1"/>
              </p:cNvSpPr>
              <p:nvPr userDrawn="1"/>
            </p:nvSpPr>
            <p:spPr bwMode="auto">
              <a:xfrm flipH="1" flipV="1">
                <a:off x="5952" y="685"/>
                <a:ext cx="0" cy="3354"/>
              </a:xfrm>
              <a:prstGeom prst="line">
                <a:avLst/>
              </a:prstGeom>
              <a:noFill/>
              <a:ln w="3175">
                <a:solidFill>
                  <a:srgbClr val="FFCC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ko-KR" altLang="en-US" spc="-70" baseline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5" name="Line 9"/>
            <p:cNvSpPr>
              <a:spLocks noChangeShapeType="1"/>
            </p:cNvSpPr>
            <p:nvPr userDrawn="1"/>
          </p:nvSpPr>
          <p:spPr bwMode="auto">
            <a:xfrm>
              <a:off x="143" y="998"/>
              <a:ext cx="5936" cy="0"/>
            </a:xfrm>
            <a:prstGeom prst="line">
              <a:avLst/>
            </a:prstGeom>
            <a:noFill/>
            <a:ln w="31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lvl="0"/>
              <a:endParaRPr lang="ko-KR" altLang="en-US" spc="-70" baseline="0"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BC19CF1-39A4-4418-8650-013A2B879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A0CB5A-1929-4779-BE7D-A43294C1FE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3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19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2888" y="404118"/>
            <a:ext cx="271741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lang="ko-KR" altLang="en-US" sz="2000" b="1" kern="1200" spc="-7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A6DB2D-4361-4E0C-BAAF-76020E5AF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5A1A56-E07C-4ACD-B6C2-6A992F4D5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0"/>
            <a:ext cx="9906000" cy="836712"/>
            <a:chOff x="0" y="0"/>
            <a:chExt cx="9906000" cy="8367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0"/>
              <a:ext cx="9906000" cy="36000"/>
            </a:xfrm>
            <a:prstGeom prst="rect">
              <a:avLst/>
            </a:prstGeom>
            <a:solidFill>
              <a:srgbClr val="05507D"/>
            </a:solidFill>
            <a:ln>
              <a:noFill/>
            </a:ln>
            <a:effectLst/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defTabSz="914400" latinLnBrk="0">
                <a:lnSpc>
                  <a:spcPct val="100000"/>
                </a:lnSpc>
                <a:buClr>
                  <a:srgbClr val="328030"/>
                </a:buClr>
                <a:buSzTx/>
                <a:buFontTx/>
                <a:buNone/>
                <a:tabLst/>
              </a:pPr>
              <a:endParaRPr kumimoji="0" lang="ko-KR" alt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0" y="0"/>
              <a:ext cx="247650" cy="36000"/>
            </a:xfrm>
            <a:prstGeom prst="rect">
              <a:avLst/>
            </a:prstGeom>
            <a:blipFill>
              <a:blip r:embed="rId6"/>
              <a:srcRect/>
              <a:stretch>
                <a:fillRect l="-73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indent="-457200" algn="ctr">
                <a:buClr>
                  <a:srgbClr val="1D5293"/>
                </a:buClr>
                <a:buSzPct val="120000"/>
              </a:pPr>
              <a:endParaRPr lang="ko-KR" altLang="en-US" sz="1100" kern="0" noProof="0">
                <a:ln>
                  <a:solidFill>
                    <a:srgbClr val="0BADDB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-127"/>
              </a:endParaRPr>
            </a:p>
          </p:txBody>
        </p:sp>
        <p:cxnSp>
          <p:nvCxnSpPr>
            <p:cNvPr id="14" name="직선 연결선 13"/>
            <p:cNvCxnSpPr/>
            <p:nvPr userDrawn="1"/>
          </p:nvCxnSpPr>
          <p:spPr bwMode="auto">
            <a:xfrm>
              <a:off x="0" y="836712"/>
              <a:ext cx="9906000" cy="0"/>
            </a:xfrm>
            <a:prstGeom prst="line">
              <a:avLst/>
            </a:prstGeom>
            <a:solidFill>
              <a:srgbClr val="D8D8DA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  <p:sldLayoutId id="2147483676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13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252413" indent="20478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6858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1430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6002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36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0.xml"/><Relationship Id="rId4" Type="http://schemas.openxmlformats.org/officeDocument/2006/relationships/slide" Target="slide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8.xml"/><Relationship Id="rId4" Type="http://schemas.openxmlformats.org/officeDocument/2006/relationships/slide" Target="slide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slide" Target="slide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microsoft.com/office/2007/relationships/hdphoto" Target="../media/hdphoto1.wdp"/><Relationship Id="rId4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 bwMode="auto">
          <a:xfrm flipH="1">
            <a:off x="7473280" y="5077509"/>
            <a:ext cx="2432720" cy="1780490"/>
          </a:xfrm>
          <a:prstGeom prst="rtTriangle">
            <a:avLst/>
          </a:prstGeom>
          <a:solidFill>
            <a:srgbClr val="EAEAEA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ECB8A6-F01D-4790-92D6-F05244952781}"/>
              </a:ext>
            </a:extLst>
          </p:cNvPr>
          <p:cNvGrpSpPr/>
          <p:nvPr/>
        </p:nvGrpSpPr>
        <p:grpSpPr>
          <a:xfrm>
            <a:off x="0" y="29134"/>
            <a:ext cx="6865154" cy="5056050"/>
            <a:chOff x="0" y="0"/>
            <a:chExt cx="6865154" cy="5056050"/>
          </a:xfrm>
        </p:grpSpPr>
        <p:pic>
          <p:nvPicPr>
            <p:cNvPr id="1027" name="Picture 3" descr="D:\작업방\템플릿\표지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65154" cy="505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327484" y="433920"/>
              <a:ext cx="3495632" cy="2491024"/>
              <a:chOff x="457695" y="345157"/>
              <a:chExt cx="3696460" cy="2634136"/>
            </a:xfrm>
          </p:grpSpPr>
          <p:sp>
            <p:nvSpPr>
              <p:cNvPr id="4" name="Freeform 6"/>
              <p:cNvSpPr>
                <a:spLocks/>
              </p:cNvSpPr>
              <p:nvPr/>
            </p:nvSpPr>
            <p:spPr bwMode="auto">
              <a:xfrm>
                <a:off x="1361794" y="1133222"/>
                <a:ext cx="989513" cy="1021745"/>
              </a:xfrm>
              <a:custGeom>
                <a:avLst/>
                <a:gdLst>
                  <a:gd name="T0" fmla="*/ 356 w 520"/>
                  <a:gd name="T1" fmla="*/ 537 h 537"/>
                  <a:gd name="T2" fmla="*/ 339 w 520"/>
                  <a:gd name="T3" fmla="*/ 520 h 537"/>
                  <a:gd name="T4" fmla="*/ 339 w 520"/>
                  <a:gd name="T5" fmla="*/ 484 h 537"/>
                  <a:gd name="T6" fmla="*/ 349 w 520"/>
                  <a:gd name="T7" fmla="*/ 468 h 537"/>
                  <a:gd name="T8" fmla="*/ 486 w 520"/>
                  <a:gd name="T9" fmla="*/ 260 h 537"/>
                  <a:gd name="T10" fmla="*/ 260 w 520"/>
                  <a:gd name="T11" fmla="*/ 34 h 537"/>
                  <a:gd name="T12" fmla="*/ 34 w 520"/>
                  <a:gd name="T13" fmla="*/ 260 h 537"/>
                  <a:gd name="T14" fmla="*/ 171 w 520"/>
                  <a:gd name="T15" fmla="*/ 468 h 537"/>
                  <a:gd name="T16" fmla="*/ 181 w 520"/>
                  <a:gd name="T17" fmla="*/ 484 h 537"/>
                  <a:gd name="T18" fmla="*/ 181 w 520"/>
                  <a:gd name="T19" fmla="*/ 520 h 537"/>
                  <a:gd name="T20" fmla="*/ 164 w 520"/>
                  <a:gd name="T21" fmla="*/ 537 h 537"/>
                  <a:gd name="T22" fmla="*/ 147 w 520"/>
                  <a:gd name="T23" fmla="*/ 520 h 537"/>
                  <a:gd name="T24" fmla="*/ 147 w 520"/>
                  <a:gd name="T25" fmla="*/ 495 h 537"/>
                  <a:gd name="T26" fmla="*/ 0 w 520"/>
                  <a:gd name="T27" fmla="*/ 260 h 537"/>
                  <a:gd name="T28" fmla="*/ 260 w 520"/>
                  <a:gd name="T29" fmla="*/ 0 h 537"/>
                  <a:gd name="T30" fmla="*/ 520 w 520"/>
                  <a:gd name="T31" fmla="*/ 260 h 537"/>
                  <a:gd name="T32" fmla="*/ 373 w 520"/>
                  <a:gd name="T33" fmla="*/ 495 h 537"/>
                  <a:gd name="T34" fmla="*/ 373 w 520"/>
                  <a:gd name="T35" fmla="*/ 520 h 537"/>
                  <a:gd name="T36" fmla="*/ 356 w 520"/>
                  <a:gd name="T37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0" h="537">
                    <a:moveTo>
                      <a:pt x="356" y="537"/>
                    </a:moveTo>
                    <a:cubicBezTo>
                      <a:pt x="346" y="537"/>
                      <a:pt x="339" y="529"/>
                      <a:pt x="339" y="520"/>
                    </a:cubicBezTo>
                    <a:cubicBezTo>
                      <a:pt x="339" y="484"/>
                      <a:pt x="339" y="484"/>
                      <a:pt x="339" y="484"/>
                    </a:cubicBezTo>
                    <a:cubicBezTo>
                      <a:pt x="339" y="477"/>
                      <a:pt x="343" y="471"/>
                      <a:pt x="349" y="468"/>
                    </a:cubicBezTo>
                    <a:cubicBezTo>
                      <a:pt x="432" y="432"/>
                      <a:pt x="486" y="351"/>
                      <a:pt x="486" y="260"/>
                    </a:cubicBezTo>
                    <a:cubicBezTo>
                      <a:pt x="486" y="136"/>
                      <a:pt x="385" y="34"/>
                      <a:pt x="260" y="34"/>
                    </a:cubicBezTo>
                    <a:cubicBezTo>
                      <a:pt x="135" y="34"/>
                      <a:pt x="34" y="136"/>
                      <a:pt x="34" y="260"/>
                    </a:cubicBezTo>
                    <a:cubicBezTo>
                      <a:pt x="34" y="351"/>
                      <a:pt x="88" y="432"/>
                      <a:pt x="171" y="468"/>
                    </a:cubicBezTo>
                    <a:cubicBezTo>
                      <a:pt x="177" y="471"/>
                      <a:pt x="181" y="477"/>
                      <a:pt x="181" y="484"/>
                    </a:cubicBezTo>
                    <a:cubicBezTo>
                      <a:pt x="181" y="520"/>
                      <a:pt x="181" y="520"/>
                      <a:pt x="181" y="520"/>
                    </a:cubicBezTo>
                    <a:cubicBezTo>
                      <a:pt x="181" y="529"/>
                      <a:pt x="174" y="537"/>
                      <a:pt x="164" y="537"/>
                    </a:cubicBezTo>
                    <a:cubicBezTo>
                      <a:pt x="155" y="537"/>
                      <a:pt x="147" y="529"/>
                      <a:pt x="147" y="520"/>
                    </a:cubicBezTo>
                    <a:cubicBezTo>
                      <a:pt x="147" y="495"/>
                      <a:pt x="147" y="495"/>
                      <a:pt x="147" y="495"/>
                    </a:cubicBezTo>
                    <a:cubicBezTo>
                      <a:pt x="57" y="452"/>
                      <a:pt x="0" y="361"/>
                      <a:pt x="0" y="260"/>
                    </a:cubicBezTo>
                    <a:cubicBezTo>
                      <a:pt x="0" y="117"/>
                      <a:pt x="116" y="0"/>
                      <a:pt x="260" y="0"/>
                    </a:cubicBezTo>
                    <a:cubicBezTo>
                      <a:pt x="403" y="0"/>
                      <a:pt x="520" y="117"/>
                      <a:pt x="520" y="260"/>
                    </a:cubicBezTo>
                    <a:cubicBezTo>
                      <a:pt x="520" y="361"/>
                      <a:pt x="463" y="452"/>
                      <a:pt x="373" y="495"/>
                    </a:cubicBezTo>
                    <a:cubicBezTo>
                      <a:pt x="373" y="520"/>
                      <a:pt x="373" y="520"/>
                      <a:pt x="373" y="520"/>
                    </a:cubicBezTo>
                    <a:cubicBezTo>
                      <a:pt x="373" y="529"/>
                      <a:pt x="365" y="537"/>
                      <a:pt x="356" y="537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Freeform 7"/>
              <p:cNvSpPr>
                <a:spLocks noEditPoints="1"/>
              </p:cNvSpPr>
              <p:nvPr/>
            </p:nvSpPr>
            <p:spPr bwMode="auto">
              <a:xfrm>
                <a:off x="1582581" y="2090504"/>
                <a:ext cx="547939" cy="184527"/>
              </a:xfrm>
              <a:custGeom>
                <a:avLst/>
                <a:gdLst>
                  <a:gd name="T0" fmla="*/ 239 w 288"/>
                  <a:gd name="T1" fmla="*/ 97 h 97"/>
                  <a:gd name="T2" fmla="*/ 49 w 288"/>
                  <a:gd name="T3" fmla="*/ 97 h 97"/>
                  <a:gd name="T4" fmla="*/ 0 w 288"/>
                  <a:gd name="T5" fmla="*/ 49 h 97"/>
                  <a:gd name="T6" fmla="*/ 49 w 288"/>
                  <a:gd name="T7" fmla="*/ 0 h 97"/>
                  <a:gd name="T8" fmla="*/ 239 w 288"/>
                  <a:gd name="T9" fmla="*/ 0 h 97"/>
                  <a:gd name="T10" fmla="*/ 288 w 288"/>
                  <a:gd name="T11" fmla="*/ 49 h 97"/>
                  <a:gd name="T12" fmla="*/ 239 w 288"/>
                  <a:gd name="T13" fmla="*/ 97 h 97"/>
                  <a:gd name="T14" fmla="*/ 49 w 288"/>
                  <a:gd name="T15" fmla="*/ 34 h 97"/>
                  <a:gd name="T16" fmla="*/ 34 w 288"/>
                  <a:gd name="T17" fmla="*/ 49 h 97"/>
                  <a:gd name="T18" fmla="*/ 49 w 288"/>
                  <a:gd name="T19" fmla="*/ 63 h 97"/>
                  <a:gd name="T20" fmla="*/ 239 w 288"/>
                  <a:gd name="T21" fmla="*/ 63 h 97"/>
                  <a:gd name="T22" fmla="*/ 254 w 288"/>
                  <a:gd name="T23" fmla="*/ 49 h 97"/>
                  <a:gd name="T24" fmla="*/ 239 w 288"/>
                  <a:gd name="T25" fmla="*/ 34 h 97"/>
                  <a:gd name="T26" fmla="*/ 49 w 288"/>
                  <a:gd name="T27" fmla="*/ 3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" h="97">
                    <a:moveTo>
                      <a:pt x="239" y="97"/>
                    </a:moveTo>
                    <a:cubicBezTo>
                      <a:pt x="49" y="97"/>
                      <a:pt x="49" y="97"/>
                      <a:pt x="49" y="97"/>
                    </a:cubicBezTo>
                    <a:cubicBezTo>
                      <a:pt x="22" y="97"/>
                      <a:pt x="0" y="76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66" y="0"/>
                      <a:pt x="288" y="22"/>
                      <a:pt x="288" y="49"/>
                    </a:cubicBezTo>
                    <a:cubicBezTo>
                      <a:pt x="288" y="76"/>
                      <a:pt x="266" y="97"/>
                      <a:pt x="239" y="97"/>
                    </a:cubicBezTo>
                    <a:close/>
                    <a:moveTo>
                      <a:pt x="49" y="34"/>
                    </a:moveTo>
                    <a:cubicBezTo>
                      <a:pt x="40" y="34"/>
                      <a:pt x="34" y="41"/>
                      <a:pt x="34" y="49"/>
                    </a:cubicBezTo>
                    <a:cubicBezTo>
                      <a:pt x="34" y="57"/>
                      <a:pt x="40" y="63"/>
                      <a:pt x="49" y="63"/>
                    </a:cubicBezTo>
                    <a:cubicBezTo>
                      <a:pt x="239" y="63"/>
                      <a:pt x="239" y="63"/>
                      <a:pt x="239" y="63"/>
                    </a:cubicBezTo>
                    <a:cubicBezTo>
                      <a:pt x="247" y="63"/>
                      <a:pt x="254" y="57"/>
                      <a:pt x="254" y="49"/>
                    </a:cubicBezTo>
                    <a:cubicBezTo>
                      <a:pt x="254" y="41"/>
                      <a:pt x="247" y="34"/>
                      <a:pt x="239" y="34"/>
                    </a:cubicBezTo>
                    <a:lnTo>
                      <a:pt x="49" y="3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1614813" y="2210567"/>
                <a:ext cx="483476" cy="186138"/>
              </a:xfrm>
              <a:custGeom>
                <a:avLst/>
                <a:gdLst>
                  <a:gd name="T0" fmla="*/ 205 w 254"/>
                  <a:gd name="T1" fmla="*/ 98 h 98"/>
                  <a:gd name="T2" fmla="*/ 48 w 254"/>
                  <a:gd name="T3" fmla="*/ 98 h 98"/>
                  <a:gd name="T4" fmla="*/ 0 w 254"/>
                  <a:gd name="T5" fmla="*/ 49 h 98"/>
                  <a:gd name="T6" fmla="*/ 48 w 254"/>
                  <a:gd name="T7" fmla="*/ 0 h 98"/>
                  <a:gd name="T8" fmla="*/ 205 w 254"/>
                  <a:gd name="T9" fmla="*/ 0 h 98"/>
                  <a:gd name="T10" fmla="*/ 254 w 254"/>
                  <a:gd name="T11" fmla="*/ 49 h 98"/>
                  <a:gd name="T12" fmla="*/ 205 w 254"/>
                  <a:gd name="T13" fmla="*/ 98 h 98"/>
                  <a:gd name="T14" fmla="*/ 48 w 254"/>
                  <a:gd name="T15" fmla="*/ 34 h 98"/>
                  <a:gd name="T16" fmla="*/ 34 w 254"/>
                  <a:gd name="T17" fmla="*/ 49 h 98"/>
                  <a:gd name="T18" fmla="*/ 48 w 254"/>
                  <a:gd name="T19" fmla="*/ 64 h 98"/>
                  <a:gd name="T20" fmla="*/ 205 w 254"/>
                  <a:gd name="T21" fmla="*/ 64 h 98"/>
                  <a:gd name="T22" fmla="*/ 220 w 254"/>
                  <a:gd name="T23" fmla="*/ 49 h 98"/>
                  <a:gd name="T24" fmla="*/ 205 w 254"/>
                  <a:gd name="T25" fmla="*/ 34 h 98"/>
                  <a:gd name="T26" fmla="*/ 48 w 254"/>
                  <a:gd name="T27" fmla="*/ 3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4" h="98">
                    <a:moveTo>
                      <a:pt x="205" y="98"/>
                    </a:moveTo>
                    <a:cubicBezTo>
                      <a:pt x="48" y="98"/>
                      <a:pt x="48" y="98"/>
                      <a:pt x="48" y="98"/>
                    </a:cubicBezTo>
                    <a:cubicBezTo>
                      <a:pt x="21" y="98"/>
                      <a:pt x="0" y="76"/>
                      <a:pt x="0" y="49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32" y="0"/>
                      <a:pt x="254" y="22"/>
                      <a:pt x="254" y="49"/>
                    </a:cubicBezTo>
                    <a:cubicBezTo>
                      <a:pt x="254" y="76"/>
                      <a:pt x="232" y="98"/>
                      <a:pt x="205" y="98"/>
                    </a:cubicBezTo>
                    <a:close/>
                    <a:moveTo>
                      <a:pt x="48" y="34"/>
                    </a:moveTo>
                    <a:cubicBezTo>
                      <a:pt x="40" y="34"/>
                      <a:pt x="34" y="41"/>
                      <a:pt x="34" y="49"/>
                    </a:cubicBezTo>
                    <a:cubicBezTo>
                      <a:pt x="34" y="57"/>
                      <a:pt x="40" y="64"/>
                      <a:pt x="48" y="64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14" y="64"/>
                      <a:pt x="220" y="57"/>
                      <a:pt x="220" y="49"/>
                    </a:cubicBezTo>
                    <a:cubicBezTo>
                      <a:pt x="220" y="41"/>
                      <a:pt x="214" y="34"/>
                      <a:pt x="205" y="34"/>
                    </a:cubicBezTo>
                    <a:lnTo>
                      <a:pt x="48" y="3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1683306" y="2328213"/>
                <a:ext cx="346491" cy="161965"/>
              </a:xfrm>
              <a:custGeom>
                <a:avLst/>
                <a:gdLst>
                  <a:gd name="T0" fmla="*/ 91 w 182"/>
                  <a:gd name="T1" fmla="*/ 85 h 85"/>
                  <a:gd name="T2" fmla="*/ 3 w 182"/>
                  <a:gd name="T3" fmla="*/ 24 h 85"/>
                  <a:gd name="T4" fmla="*/ 14 w 182"/>
                  <a:gd name="T5" fmla="*/ 3 h 85"/>
                  <a:gd name="T6" fmla="*/ 35 w 182"/>
                  <a:gd name="T7" fmla="*/ 14 h 85"/>
                  <a:gd name="T8" fmla="*/ 91 w 182"/>
                  <a:gd name="T9" fmla="*/ 51 h 85"/>
                  <a:gd name="T10" fmla="*/ 147 w 182"/>
                  <a:gd name="T11" fmla="*/ 14 h 85"/>
                  <a:gd name="T12" fmla="*/ 168 w 182"/>
                  <a:gd name="T13" fmla="*/ 3 h 85"/>
                  <a:gd name="T14" fmla="*/ 179 w 182"/>
                  <a:gd name="T15" fmla="*/ 24 h 85"/>
                  <a:gd name="T16" fmla="*/ 91 w 182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85">
                    <a:moveTo>
                      <a:pt x="91" y="85"/>
                    </a:moveTo>
                    <a:cubicBezTo>
                      <a:pt x="50" y="85"/>
                      <a:pt x="14" y="60"/>
                      <a:pt x="3" y="24"/>
                    </a:cubicBezTo>
                    <a:cubicBezTo>
                      <a:pt x="0" y="15"/>
                      <a:pt x="5" y="5"/>
                      <a:pt x="14" y="3"/>
                    </a:cubicBezTo>
                    <a:cubicBezTo>
                      <a:pt x="23" y="0"/>
                      <a:pt x="32" y="5"/>
                      <a:pt x="35" y="14"/>
                    </a:cubicBezTo>
                    <a:cubicBezTo>
                      <a:pt x="42" y="36"/>
                      <a:pt x="65" y="51"/>
                      <a:pt x="91" y="51"/>
                    </a:cubicBezTo>
                    <a:cubicBezTo>
                      <a:pt x="117" y="51"/>
                      <a:pt x="140" y="36"/>
                      <a:pt x="147" y="14"/>
                    </a:cubicBezTo>
                    <a:cubicBezTo>
                      <a:pt x="149" y="5"/>
                      <a:pt x="159" y="0"/>
                      <a:pt x="168" y="3"/>
                    </a:cubicBezTo>
                    <a:cubicBezTo>
                      <a:pt x="177" y="5"/>
                      <a:pt x="182" y="15"/>
                      <a:pt x="179" y="24"/>
                    </a:cubicBezTo>
                    <a:cubicBezTo>
                      <a:pt x="168" y="60"/>
                      <a:pt x="132" y="85"/>
                      <a:pt x="91" y="8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1698616" y="1791555"/>
                <a:ext cx="64463" cy="363413"/>
              </a:xfrm>
              <a:custGeom>
                <a:avLst/>
                <a:gdLst>
                  <a:gd name="T0" fmla="*/ 17 w 34"/>
                  <a:gd name="T1" fmla="*/ 191 h 191"/>
                  <a:gd name="T2" fmla="*/ 0 w 34"/>
                  <a:gd name="T3" fmla="*/ 174 h 191"/>
                  <a:gd name="T4" fmla="*/ 0 w 34"/>
                  <a:gd name="T5" fmla="*/ 17 h 191"/>
                  <a:gd name="T6" fmla="*/ 17 w 34"/>
                  <a:gd name="T7" fmla="*/ 0 h 191"/>
                  <a:gd name="T8" fmla="*/ 34 w 34"/>
                  <a:gd name="T9" fmla="*/ 17 h 191"/>
                  <a:gd name="T10" fmla="*/ 34 w 34"/>
                  <a:gd name="T11" fmla="*/ 174 h 191"/>
                  <a:gd name="T12" fmla="*/ 17 w 34"/>
                  <a:gd name="T1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1">
                    <a:moveTo>
                      <a:pt x="17" y="191"/>
                    </a:moveTo>
                    <a:cubicBezTo>
                      <a:pt x="8" y="191"/>
                      <a:pt x="0" y="183"/>
                      <a:pt x="0" y="17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34" y="183"/>
                      <a:pt x="27" y="191"/>
                      <a:pt x="17" y="19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>
                <a:off x="1947606" y="1791555"/>
                <a:ext cx="66881" cy="363413"/>
              </a:xfrm>
              <a:custGeom>
                <a:avLst/>
                <a:gdLst>
                  <a:gd name="T0" fmla="*/ 17 w 35"/>
                  <a:gd name="T1" fmla="*/ 191 h 191"/>
                  <a:gd name="T2" fmla="*/ 0 w 35"/>
                  <a:gd name="T3" fmla="*/ 174 h 191"/>
                  <a:gd name="T4" fmla="*/ 0 w 35"/>
                  <a:gd name="T5" fmla="*/ 17 h 191"/>
                  <a:gd name="T6" fmla="*/ 17 w 35"/>
                  <a:gd name="T7" fmla="*/ 0 h 191"/>
                  <a:gd name="T8" fmla="*/ 35 w 35"/>
                  <a:gd name="T9" fmla="*/ 17 h 191"/>
                  <a:gd name="T10" fmla="*/ 35 w 35"/>
                  <a:gd name="T11" fmla="*/ 174 h 191"/>
                  <a:gd name="T12" fmla="*/ 17 w 35"/>
                  <a:gd name="T1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1">
                    <a:moveTo>
                      <a:pt x="17" y="191"/>
                    </a:moveTo>
                    <a:cubicBezTo>
                      <a:pt x="8" y="191"/>
                      <a:pt x="0" y="183"/>
                      <a:pt x="0" y="17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7" y="0"/>
                      <a:pt x="35" y="7"/>
                      <a:pt x="35" y="17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35" y="183"/>
                      <a:pt x="27" y="191"/>
                      <a:pt x="17" y="19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1698616" y="1727091"/>
                <a:ext cx="190167" cy="190167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  <a:gd name="T10" fmla="*/ 50 w 100"/>
                  <a:gd name="T11" fmla="*/ 34 h 100"/>
                  <a:gd name="T12" fmla="*/ 34 w 100"/>
                  <a:gd name="T13" fmla="*/ 50 h 100"/>
                  <a:gd name="T14" fmla="*/ 50 w 100"/>
                  <a:gd name="T15" fmla="*/ 66 h 100"/>
                  <a:gd name="T16" fmla="*/ 66 w 100"/>
                  <a:gd name="T17" fmla="*/ 50 h 100"/>
                  <a:gd name="T18" fmla="*/ 50 w 100"/>
                  <a:gd name="T19" fmla="*/ 3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0" y="77"/>
                      <a:pt x="78" y="100"/>
                      <a:pt x="50" y="100"/>
                    </a:cubicBezTo>
                    <a:close/>
                    <a:moveTo>
                      <a:pt x="50" y="34"/>
                    </a:moveTo>
                    <a:cubicBezTo>
                      <a:pt x="41" y="34"/>
                      <a:pt x="34" y="41"/>
                      <a:pt x="34" y="50"/>
                    </a:cubicBezTo>
                    <a:cubicBezTo>
                      <a:pt x="34" y="59"/>
                      <a:pt x="41" y="66"/>
                      <a:pt x="50" y="66"/>
                    </a:cubicBezTo>
                    <a:cubicBezTo>
                      <a:pt x="59" y="66"/>
                      <a:pt x="66" y="59"/>
                      <a:pt x="66" y="50"/>
                    </a:cubicBezTo>
                    <a:cubicBezTo>
                      <a:pt x="66" y="41"/>
                      <a:pt x="59" y="34"/>
                      <a:pt x="50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/>
              <p:cNvSpPr>
                <a:spLocks noEditPoints="1"/>
              </p:cNvSpPr>
              <p:nvPr/>
            </p:nvSpPr>
            <p:spPr bwMode="auto">
              <a:xfrm>
                <a:off x="1824319" y="1727091"/>
                <a:ext cx="190167" cy="190167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  <a:gd name="T10" fmla="*/ 50 w 100"/>
                  <a:gd name="T11" fmla="*/ 34 h 100"/>
                  <a:gd name="T12" fmla="*/ 34 w 100"/>
                  <a:gd name="T13" fmla="*/ 50 h 100"/>
                  <a:gd name="T14" fmla="*/ 50 w 100"/>
                  <a:gd name="T15" fmla="*/ 66 h 100"/>
                  <a:gd name="T16" fmla="*/ 66 w 100"/>
                  <a:gd name="T17" fmla="*/ 50 h 100"/>
                  <a:gd name="T18" fmla="*/ 50 w 100"/>
                  <a:gd name="T19" fmla="*/ 3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7"/>
                      <a:pt x="77" y="100"/>
                      <a:pt x="50" y="100"/>
                    </a:cubicBezTo>
                    <a:close/>
                    <a:moveTo>
                      <a:pt x="50" y="34"/>
                    </a:moveTo>
                    <a:cubicBezTo>
                      <a:pt x="41" y="34"/>
                      <a:pt x="34" y="41"/>
                      <a:pt x="34" y="50"/>
                    </a:cubicBezTo>
                    <a:cubicBezTo>
                      <a:pt x="34" y="59"/>
                      <a:pt x="41" y="66"/>
                      <a:pt x="50" y="66"/>
                    </a:cubicBezTo>
                    <a:cubicBezTo>
                      <a:pt x="59" y="66"/>
                      <a:pt x="66" y="59"/>
                      <a:pt x="66" y="50"/>
                    </a:cubicBezTo>
                    <a:cubicBezTo>
                      <a:pt x="66" y="41"/>
                      <a:pt x="59" y="34"/>
                      <a:pt x="50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1824319" y="835885"/>
                <a:ext cx="64463" cy="236097"/>
              </a:xfrm>
              <a:custGeom>
                <a:avLst/>
                <a:gdLst>
                  <a:gd name="T0" fmla="*/ 17 w 34"/>
                  <a:gd name="T1" fmla="*/ 124 h 124"/>
                  <a:gd name="T2" fmla="*/ 0 w 34"/>
                  <a:gd name="T3" fmla="*/ 107 h 124"/>
                  <a:gd name="T4" fmla="*/ 0 w 34"/>
                  <a:gd name="T5" fmla="*/ 17 h 124"/>
                  <a:gd name="T6" fmla="*/ 17 w 34"/>
                  <a:gd name="T7" fmla="*/ 0 h 124"/>
                  <a:gd name="T8" fmla="*/ 34 w 34"/>
                  <a:gd name="T9" fmla="*/ 17 h 124"/>
                  <a:gd name="T10" fmla="*/ 34 w 34"/>
                  <a:gd name="T11" fmla="*/ 107 h 124"/>
                  <a:gd name="T12" fmla="*/ 17 w 34"/>
                  <a:gd name="T1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4">
                    <a:moveTo>
                      <a:pt x="17" y="124"/>
                    </a:moveTo>
                    <a:cubicBezTo>
                      <a:pt x="7" y="124"/>
                      <a:pt x="0" y="116"/>
                      <a:pt x="0" y="10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16"/>
                      <a:pt x="26" y="124"/>
                      <a:pt x="17" y="12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1824319" y="835885"/>
                <a:ext cx="64463" cy="236097"/>
              </a:xfrm>
              <a:custGeom>
                <a:avLst/>
                <a:gdLst>
                  <a:gd name="T0" fmla="*/ 17 w 34"/>
                  <a:gd name="T1" fmla="*/ 124 h 124"/>
                  <a:gd name="T2" fmla="*/ 0 w 34"/>
                  <a:gd name="T3" fmla="*/ 107 h 124"/>
                  <a:gd name="T4" fmla="*/ 0 w 34"/>
                  <a:gd name="T5" fmla="*/ 17 h 124"/>
                  <a:gd name="T6" fmla="*/ 17 w 34"/>
                  <a:gd name="T7" fmla="*/ 0 h 124"/>
                  <a:gd name="T8" fmla="*/ 34 w 34"/>
                  <a:gd name="T9" fmla="*/ 17 h 124"/>
                  <a:gd name="T10" fmla="*/ 34 w 34"/>
                  <a:gd name="T11" fmla="*/ 107 h 124"/>
                  <a:gd name="T12" fmla="*/ 17 w 34"/>
                  <a:gd name="T1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4">
                    <a:moveTo>
                      <a:pt x="17" y="124"/>
                    </a:moveTo>
                    <a:cubicBezTo>
                      <a:pt x="7" y="124"/>
                      <a:pt x="0" y="116"/>
                      <a:pt x="0" y="10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16"/>
                      <a:pt x="26" y="124"/>
                      <a:pt x="17" y="12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1441568" y="932580"/>
                <a:ext cx="157935" cy="217564"/>
              </a:xfrm>
              <a:custGeom>
                <a:avLst/>
                <a:gdLst>
                  <a:gd name="T0" fmla="*/ 64 w 83"/>
                  <a:gd name="T1" fmla="*/ 114 h 114"/>
                  <a:gd name="T2" fmla="*/ 49 w 83"/>
                  <a:gd name="T3" fmla="*/ 106 h 114"/>
                  <a:gd name="T4" fmla="*/ 4 w 83"/>
                  <a:gd name="T5" fmla="*/ 28 h 114"/>
                  <a:gd name="T6" fmla="*/ 10 w 83"/>
                  <a:gd name="T7" fmla="*/ 5 h 114"/>
                  <a:gd name="T8" fmla="*/ 34 w 83"/>
                  <a:gd name="T9" fmla="*/ 11 h 114"/>
                  <a:gd name="T10" fmla="*/ 78 w 83"/>
                  <a:gd name="T11" fmla="*/ 89 h 114"/>
                  <a:gd name="T12" fmla="*/ 72 w 83"/>
                  <a:gd name="T13" fmla="*/ 112 h 114"/>
                  <a:gd name="T14" fmla="*/ 64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64" y="114"/>
                    </a:moveTo>
                    <a:cubicBezTo>
                      <a:pt x="58" y="114"/>
                      <a:pt x="52" y="111"/>
                      <a:pt x="49" y="10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0"/>
                      <a:pt x="2" y="10"/>
                      <a:pt x="10" y="5"/>
                    </a:cubicBezTo>
                    <a:cubicBezTo>
                      <a:pt x="19" y="0"/>
                      <a:pt x="29" y="3"/>
                      <a:pt x="34" y="11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3" y="97"/>
                      <a:pt x="80" y="107"/>
                      <a:pt x="72" y="112"/>
                    </a:cubicBezTo>
                    <a:cubicBezTo>
                      <a:pt x="70" y="113"/>
                      <a:pt x="67" y="114"/>
                      <a:pt x="64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1441568" y="932580"/>
                <a:ext cx="157935" cy="217564"/>
              </a:xfrm>
              <a:custGeom>
                <a:avLst/>
                <a:gdLst>
                  <a:gd name="T0" fmla="*/ 64 w 83"/>
                  <a:gd name="T1" fmla="*/ 114 h 114"/>
                  <a:gd name="T2" fmla="*/ 49 w 83"/>
                  <a:gd name="T3" fmla="*/ 106 h 114"/>
                  <a:gd name="T4" fmla="*/ 4 w 83"/>
                  <a:gd name="T5" fmla="*/ 28 h 114"/>
                  <a:gd name="T6" fmla="*/ 10 w 83"/>
                  <a:gd name="T7" fmla="*/ 5 h 114"/>
                  <a:gd name="T8" fmla="*/ 34 w 83"/>
                  <a:gd name="T9" fmla="*/ 11 h 114"/>
                  <a:gd name="T10" fmla="*/ 78 w 83"/>
                  <a:gd name="T11" fmla="*/ 89 h 114"/>
                  <a:gd name="T12" fmla="*/ 72 w 83"/>
                  <a:gd name="T13" fmla="*/ 112 h 114"/>
                  <a:gd name="T14" fmla="*/ 64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64" y="114"/>
                    </a:moveTo>
                    <a:cubicBezTo>
                      <a:pt x="58" y="114"/>
                      <a:pt x="52" y="111"/>
                      <a:pt x="49" y="10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0"/>
                      <a:pt x="2" y="10"/>
                      <a:pt x="10" y="5"/>
                    </a:cubicBezTo>
                    <a:cubicBezTo>
                      <a:pt x="19" y="0"/>
                      <a:pt x="29" y="3"/>
                      <a:pt x="34" y="11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3" y="97"/>
                      <a:pt x="80" y="107"/>
                      <a:pt x="72" y="112"/>
                    </a:cubicBezTo>
                    <a:cubicBezTo>
                      <a:pt x="70" y="113"/>
                      <a:pt x="67" y="114"/>
                      <a:pt x="64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1163569" y="1210578"/>
                <a:ext cx="220787" cy="154712"/>
              </a:xfrm>
              <a:custGeom>
                <a:avLst/>
                <a:gdLst>
                  <a:gd name="T0" fmla="*/ 97 w 116"/>
                  <a:gd name="T1" fmla="*/ 81 h 81"/>
                  <a:gd name="T2" fmla="*/ 88 w 116"/>
                  <a:gd name="T3" fmla="*/ 79 h 81"/>
                  <a:gd name="T4" fmla="*/ 11 w 116"/>
                  <a:gd name="T5" fmla="*/ 34 h 81"/>
                  <a:gd name="T6" fmla="*/ 5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2 w 116"/>
                  <a:gd name="T13" fmla="*/ 73 h 81"/>
                  <a:gd name="T14" fmla="*/ 97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7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3" y="29"/>
                      <a:pt x="0" y="19"/>
                      <a:pt x="5" y="11"/>
                    </a:cubicBezTo>
                    <a:cubicBezTo>
                      <a:pt x="9" y="3"/>
                      <a:pt x="20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4" y="54"/>
                      <a:pt x="116" y="64"/>
                      <a:pt x="112" y="73"/>
                    </a:cubicBezTo>
                    <a:cubicBezTo>
                      <a:pt x="108" y="78"/>
                      <a:pt x="103" y="81"/>
                      <a:pt x="97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1163569" y="1210578"/>
                <a:ext cx="220787" cy="154712"/>
              </a:xfrm>
              <a:custGeom>
                <a:avLst/>
                <a:gdLst>
                  <a:gd name="T0" fmla="*/ 97 w 116"/>
                  <a:gd name="T1" fmla="*/ 81 h 81"/>
                  <a:gd name="T2" fmla="*/ 88 w 116"/>
                  <a:gd name="T3" fmla="*/ 79 h 81"/>
                  <a:gd name="T4" fmla="*/ 11 w 116"/>
                  <a:gd name="T5" fmla="*/ 34 h 81"/>
                  <a:gd name="T6" fmla="*/ 5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2 w 116"/>
                  <a:gd name="T13" fmla="*/ 73 h 81"/>
                  <a:gd name="T14" fmla="*/ 97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7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3" y="29"/>
                      <a:pt x="0" y="19"/>
                      <a:pt x="5" y="11"/>
                    </a:cubicBezTo>
                    <a:cubicBezTo>
                      <a:pt x="9" y="3"/>
                      <a:pt x="20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4" y="54"/>
                      <a:pt x="116" y="64"/>
                      <a:pt x="112" y="73"/>
                    </a:cubicBezTo>
                    <a:cubicBezTo>
                      <a:pt x="108" y="78"/>
                      <a:pt x="103" y="81"/>
                      <a:pt x="97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/>
            </p:nvSpPr>
            <p:spPr bwMode="auto">
              <a:xfrm>
                <a:off x="1066874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/>
            </p:nvSpPr>
            <p:spPr bwMode="auto">
              <a:xfrm>
                <a:off x="1066874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Freeform 22"/>
              <p:cNvSpPr>
                <a:spLocks/>
              </p:cNvSpPr>
              <p:nvPr/>
            </p:nvSpPr>
            <p:spPr bwMode="auto">
              <a:xfrm>
                <a:off x="1163569" y="1882609"/>
                <a:ext cx="220787" cy="154712"/>
              </a:xfrm>
              <a:custGeom>
                <a:avLst/>
                <a:gdLst>
                  <a:gd name="T0" fmla="*/ 19 w 116"/>
                  <a:gd name="T1" fmla="*/ 81 h 81"/>
                  <a:gd name="T2" fmla="*/ 5 w 116"/>
                  <a:gd name="T3" fmla="*/ 73 h 81"/>
                  <a:gd name="T4" fmla="*/ 11 w 116"/>
                  <a:gd name="T5" fmla="*/ 49 h 81"/>
                  <a:gd name="T6" fmla="*/ 88 w 116"/>
                  <a:gd name="T7" fmla="*/ 5 h 81"/>
                  <a:gd name="T8" fmla="*/ 112 w 116"/>
                  <a:gd name="T9" fmla="*/ 11 h 81"/>
                  <a:gd name="T10" fmla="*/ 105 w 116"/>
                  <a:gd name="T11" fmla="*/ 34 h 81"/>
                  <a:gd name="T12" fmla="*/ 28 w 116"/>
                  <a:gd name="T13" fmla="*/ 79 h 81"/>
                  <a:gd name="T14" fmla="*/ 19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19" y="81"/>
                    </a:moveTo>
                    <a:cubicBezTo>
                      <a:pt x="14" y="81"/>
                      <a:pt x="8" y="78"/>
                      <a:pt x="5" y="73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6" y="19"/>
                      <a:pt x="114" y="29"/>
                      <a:pt x="105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5" y="80"/>
                      <a:pt x="22" y="81"/>
                      <a:pt x="19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Freeform 23"/>
              <p:cNvSpPr>
                <a:spLocks/>
              </p:cNvSpPr>
              <p:nvPr/>
            </p:nvSpPr>
            <p:spPr bwMode="auto">
              <a:xfrm>
                <a:off x="1163569" y="1882609"/>
                <a:ext cx="220787" cy="154712"/>
              </a:xfrm>
              <a:custGeom>
                <a:avLst/>
                <a:gdLst>
                  <a:gd name="T0" fmla="*/ 19 w 116"/>
                  <a:gd name="T1" fmla="*/ 81 h 81"/>
                  <a:gd name="T2" fmla="*/ 5 w 116"/>
                  <a:gd name="T3" fmla="*/ 73 h 81"/>
                  <a:gd name="T4" fmla="*/ 11 w 116"/>
                  <a:gd name="T5" fmla="*/ 49 h 81"/>
                  <a:gd name="T6" fmla="*/ 88 w 116"/>
                  <a:gd name="T7" fmla="*/ 5 h 81"/>
                  <a:gd name="T8" fmla="*/ 112 w 116"/>
                  <a:gd name="T9" fmla="*/ 11 h 81"/>
                  <a:gd name="T10" fmla="*/ 105 w 116"/>
                  <a:gd name="T11" fmla="*/ 34 h 81"/>
                  <a:gd name="T12" fmla="*/ 28 w 116"/>
                  <a:gd name="T13" fmla="*/ 79 h 81"/>
                  <a:gd name="T14" fmla="*/ 19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19" y="81"/>
                    </a:moveTo>
                    <a:cubicBezTo>
                      <a:pt x="14" y="81"/>
                      <a:pt x="8" y="78"/>
                      <a:pt x="5" y="73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6" y="19"/>
                      <a:pt x="114" y="29"/>
                      <a:pt x="105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5" y="80"/>
                      <a:pt x="22" y="81"/>
                      <a:pt x="19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2328746" y="1882609"/>
                <a:ext cx="220787" cy="154712"/>
              </a:xfrm>
              <a:custGeom>
                <a:avLst/>
                <a:gdLst>
                  <a:gd name="T0" fmla="*/ 96 w 116"/>
                  <a:gd name="T1" fmla="*/ 81 h 81"/>
                  <a:gd name="T2" fmla="*/ 88 w 116"/>
                  <a:gd name="T3" fmla="*/ 79 h 81"/>
                  <a:gd name="T4" fmla="*/ 10 w 116"/>
                  <a:gd name="T5" fmla="*/ 34 h 81"/>
                  <a:gd name="T6" fmla="*/ 4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1 w 116"/>
                  <a:gd name="T13" fmla="*/ 73 h 81"/>
                  <a:gd name="T14" fmla="*/ 96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6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2" y="29"/>
                      <a:pt x="0" y="19"/>
                      <a:pt x="4" y="11"/>
                    </a:cubicBezTo>
                    <a:cubicBezTo>
                      <a:pt x="9" y="3"/>
                      <a:pt x="19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3" y="54"/>
                      <a:pt x="116" y="64"/>
                      <a:pt x="111" y="73"/>
                    </a:cubicBezTo>
                    <a:cubicBezTo>
                      <a:pt x="108" y="78"/>
                      <a:pt x="102" y="81"/>
                      <a:pt x="96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2328746" y="1882609"/>
                <a:ext cx="220787" cy="154712"/>
              </a:xfrm>
              <a:custGeom>
                <a:avLst/>
                <a:gdLst>
                  <a:gd name="T0" fmla="*/ 96 w 116"/>
                  <a:gd name="T1" fmla="*/ 81 h 81"/>
                  <a:gd name="T2" fmla="*/ 88 w 116"/>
                  <a:gd name="T3" fmla="*/ 79 h 81"/>
                  <a:gd name="T4" fmla="*/ 10 w 116"/>
                  <a:gd name="T5" fmla="*/ 34 h 81"/>
                  <a:gd name="T6" fmla="*/ 4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1 w 116"/>
                  <a:gd name="T13" fmla="*/ 73 h 81"/>
                  <a:gd name="T14" fmla="*/ 96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6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2" y="29"/>
                      <a:pt x="0" y="19"/>
                      <a:pt x="4" y="11"/>
                    </a:cubicBezTo>
                    <a:cubicBezTo>
                      <a:pt x="9" y="3"/>
                      <a:pt x="19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3" y="54"/>
                      <a:pt x="116" y="64"/>
                      <a:pt x="111" y="73"/>
                    </a:cubicBezTo>
                    <a:cubicBezTo>
                      <a:pt x="108" y="78"/>
                      <a:pt x="102" y="81"/>
                      <a:pt x="96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2410131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/>
            </p:nvSpPr>
            <p:spPr bwMode="auto">
              <a:xfrm>
                <a:off x="2410131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/>
            </p:nvSpPr>
            <p:spPr bwMode="auto">
              <a:xfrm>
                <a:off x="2327134" y="1210578"/>
                <a:ext cx="222399" cy="154712"/>
              </a:xfrm>
              <a:custGeom>
                <a:avLst/>
                <a:gdLst>
                  <a:gd name="T0" fmla="*/ 20 w 117"/>
                  <a:gd name="T1" fmla="*/ 81 h 81"/>
                  <a:gd name="T2" fmla="*/ 5 w 117"/>
                  <a:gd name="T3" fmla="*/ 72 h 81"/>
                  <a:gd name="T4" fmla="*/ 11 w 117"/>
                  <a:gd name="T5" fmla="*/ 49 h 81"/>
                  <a:gd name="T6" fmla="*/ 89 w 117"/>
                  <a:gd name="T7" fmla="*/ 4 h 81"/>
                  <a:gd name="T8" fmla="*/ 112 w 117"/>
                  <a:gd name="T9" fmla="*/ 11 h 81"/>
                  <a:gd name="T10" fmla="*/ 106 w 117"/>
                  <a:gd name="T11" fmla="*/ 34 h 81"/>
                  <a:gd name="T12" fmla="*/ 28 w 117"/>
                  <a:gd name="T13" fmla="*/ 79 h 81"/>
                  <a:gd name="T14" fmla="*/ 20 w 117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81">
                    <a:moveTo>
                      <a:pt x="20" y="81"/>
                    </a:moveTo>
                    <a:cubicBezTo>
                      <a:pt x="14" y="81"/>
                      <a:pt x="8" y="78"/>
                      <a:pt x="5" y="72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7" y="19"/>
                      <a:pt x="114" y="29"/>
                      <a:pt x="106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6" y="80"/>
                      <a:pt x="23" y="81"/>
                      <a:pt x="20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Freeform 29"/>
              <p:cNvSpPr>
                <a:spLocks/>
              </p:cNvSpPr>
              <p:nvPr/>
            </p:nvSpPr>
            <p:spPr bwMode="auto">
              <a:xfrm>
                <a:off x="2327134" y="1210578"/>
                <a:ext cx="222399" cy="154712"/>
              </a:xfrm>
              <a:custGeom>
                <a:avLst/>
                <a:gdLst>
                  <a:gd name="T0" fmla="*/ 20 w 117"/>
                  <a:gd name="T1" fmla="*/ 81 h 81"/>
                  <a:gd name="T2" fmla="*/ 5 w 117"/>
                  <a:gd name="T3" fmla="*/ 72 h 81"/>
                  <a:gd name="T4" fmla="*/ 11 w 117"/>
                  <a:gd name="T5" fmla="*/ 49 h 81"/>
                  <a:gd name="T6" fmla="*/ 89 w 117"/>
                  <a:gd name="T7" fmla="*/ 4 h 81"/>
                  <a:gd name="T8" fmla="*/ 112 w 117"/>
                  <a:gd name="T9" fmla="*/ 11 h 81"/>
                  <a:gd name="T10" fmla="*/ 106 w 117"/>
                  <a:gd name="T11" fmla="*/ 34 h 81"/>
                  <a:gd name="T12" fmla="*/ 28 w 117"/>
                  <a:gd name="T13" fmla="*/ 79 h 81"/>
                  <a:gd name="T14" fmla="*/ 20 w 117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81">
                    <a:moveTo>
                      <a:pt x="20" y="81"/>
                    </a:moveTo>
                    <a:cubicBezTo>
                      <a:pt x="14" y="81"/>
                      <a:pt x="8" y="78"/>
                      <a:pt x="5" y="72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7" y="19"/>
                      <a:pt x="114" y="29"/>
                      <a:pt x="106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6" y="80"/>
                      <a:pt x="23" y="81"/>
                      <a:pt x="20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Freeform 30"/>
              <p:cNvSpPr>
                <a:spLocks/>
              </p:cNvSpPr>
              <p:nvPr/>
            </p:nvSpPr>
            <p:spPr bwMode="auto">
              <a:xfrm>
                <a:off x="2113599" y="932580"/>
                <a:ext cx="157935" cy="217564"/>
              </a:xfrm>
              <a:custGeom>
                <a:avLst/>
                <a:gdLst>
                  <a:gd name="T0" fmla="*/ 19 w 83"/>
                  <a:gd name="T1" fmla="*/ 114 h 114"/>
                  <a:gd name="T2" fmla="*/ 11 w 83"/>
                  <a:gd name="T3" fmla="*/ 112 h 114"/>
                  <a:gd name="T4" fmla="*/ 4 w 83"/>
                  <a:gd name="T5" fmla="*/ 89 h 114"/>
                  <a:gd name="T6" fmla="*/ 49 w 83"/>
                  <a:gd name="T7" fmla="*/ 11 h 114"/>
                  <a:gd name="T8" fmla="*/ 72 w 83"/>
                  <a:gd name="T9" fmla="*/ 5 h 114"/>
                  <a:gd name="T10" fmla="*/ 79 w 83"/>
                  <a:gd name="T11" fmla="*/ 28 h 114"/>
                  <a:gd name="T12" fmla="*/ 34 w 83"/>
                  <a:gd name="T13" fmla="*/ 106 h 114"/>
                  <a:gd name="T14" fmla="*/ 19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19" y="114"/>
                    </a:moveTo>
                    <a:cubicBezTo>
                      <a:pt x="16" y="114"/>
                      <a:pt x="13" y="113"/>
                      <a:pt x="11" y="112"/>
                    </a:cubicBezTo>
                    <a:cubicBezTo>
                      <a:pt x="2" y="107"/>
                      <a:pt x="0" y="97"/>
                      <a:pt x="4" y="8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4" y="3"/>
                      <a:pt x="64" y="0"/>
                      <a:pt x="72" y="5"/>
                    </a:cubicBezTo>
                    <a:cubicBezTo>
                      <a:pt x="80" y="10"/>
                      <a:pt x="83" y="20"/>
                      <a:pt x="79" y="28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11"/>
                      <a:pt x="25" y="114"/>
                      <a:pt x="19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2113599" y="932580"/>
                <a:ext cx="157935" cy="217564"/>
              </a:xfrm>
              <a:custGeom>
                <a:avLst/>
                <a:gdLst>
                  <a:gd name="T0" fmla="*/ 19 w 83"/>
                  <a:gd name="T1" fmla="*/ 114 h 114"/>
                  <a:gd name="T2" fmla="*/ 11 w 83"/>
                  <a:gd name="T3" fmla="*/ 112 h 114"/>
                  <a:gd name="T4" fmla="*/ 4 w 83"/>
                  <a:gd name="T5" fmla="*/ 89 h 114"/>
                  <a:gd name="T6" fmla="*/ 49 w 83"/>
                  <a:gd name="T7" fmla="*/ 11 h 114"/>
                  <a:gd name="T8" fmla="*/ 72 w 83"/>
                  <a:gd name="T9" fmla="*/ 5 h 114"/>
                  <a:gd name="T10" fmla="*/ 79 w 83"/>
                  <a:gd name="T11" fmla="*/ 28 h 114"/>
                  <a:gd name="T12" fmla="*/ 34 w 83"/>
                  <a:gd name="T13" fmla="*/ 106 h 114"/>
                  <a:gd name="T14" fmla="*/ 19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19" y="114"/>
                    </a:moveTo>
                    <a:cubicBezTo>
                      <a:pt x="16" y="114"/>
                      <a:pt x="13" y="113"/>
                      <a:pt x="11" y="112"/>
                    </a:cubicBezTo>
                    <a:cubicBezTo>
                      <a:pt x="2" y="107"/>
                      <a:pt x="0" y="97"/>
                      <a:pt x="4" y="8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4" y="3"/>
                      <a:pt x="64" y="0"/>
                      <a:pt x="72" y="5"/>
                    </a:cubicBezTo>
                    <a:cubicBezTo>
                      <a:pt x="80" y="10"/>
                      <a:pt x="83" y="20"/>
                      <a:pt x="79" y="28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11"/>
                      <a:pt x="25" y="114"/>
                      <a:pt x="19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 rot="5968618">
                <a:off x="3495533" y="1145253"/>
                <a:ext cx="300561" cy="473806"/>
              </a:xfrm>
              <a:custGeom>
                <a:avLst/>
                <a:gdLst>
                  <a:gd name="T0" fmla="*/ 138 w 158"/>
                  <a:gd name="T1" fmla="*/ 249 h 249"/>
                  <a:gd name="T2" fmla="*/ 124 w 158"/>
                  <a:gd name="T3" fmla="*/ 241 h 249"/>
                  <a:gd name="T4" fmla="*/ 5 w 158"/>
                  <a:gd name="T5" fmla="*/ 28 h 249"/>
                  <a:gd name="T6" fmla="*/ 12 w 158"/>
                  <a:gd name="T7" fmla="*/ 4 h 249"/>
                  <a:gd name="T8" fmla="*/ 35 w 158"/>
                  <a:gd name="T9" fmla="*/ 11 h 249"/>
                  <a:gd name="T10" fmla="*/ 153 w 158"/>
                  <a:gd name="T11" fmla="*/ 224 h 249"/>
                  <a:gd name="T12" fmla="*/ 147 w 158"/>
                  <a:gd name="T13" fmla="*/ 247 h 249"/>
                  <a:gd name="T14" fmla="*/ 138 w 158"/>
                  <a:gd name="T1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" h="249">
                    <a:moveTo>
                      <a:pt x="138" y="249"/>
                    </a:moveTo>
                    <a:cubicBezTo>
                      <a:pt x="133" y="249"/>
                      <a:pt x="127" y="246"/>
                      <a:pt x="124" y="24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0" y="19"/>
                      <a:pt x="3" y="9"/>
                      <a:pt x="12" y="4"/>
                    </a:cubicBezTo>
                    <a:cubicBezTo>
                      <a:pt x="20" y="0"/>
                      <a:pt x="30" y="3"/>
                      <a:pt x="35" y="11"/>
                    </a:cubicBezTo>
                    <a:cubicBezTo>
                      <a:pt x="153" y="224"/>
                      <a:pt x="153" y="224"/>
                      <a:pt x="153" y="224"/>
                    </a:cubicBezTo>
                    <a:cubicBezTo>
                      <a:pt x="158" y="232"/>
                      <a:pt x="155" y="243"/>
                      <a:pt x="147" y="247"/>
                    </a:cubicBezTo>
                    <a:cubicBezTo>
                      <a:pt x="144" y="249"/>
                      <a:pt x="141" y="249"/>
                      <a:pt x="138" y="24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2745340" y="2004284"/>
                <a:ext cx="270746" cy="365830"/>
              </a:xfrm>
              <a:custGeom>
                <a:avLst/>
                <a:gdLst>
                  <a:gd name="T0" fmla="*/ 19 w 142"/>
                  <a:gd name="T1" fmla="*/ 192 h 192"/>
                  <a:gd name="T2" fmla="*/ 10 w 142"/>
                  <a:gd name="T3" fmla="*/ 189 h 192"/>
                  <a:gd name="T4" fmla="*/ 5 w 142"/>
                  <a:gd name="T5" fmla="*/ 166 h 192"/>
                  <a:gd name="T6" fmla="*/ 108 w 142"/>
                  <a:gd name="T7" fmla="*/ 10 h 192"/>
                  <a:gd name="T8" fmla="*/ 132 w 142"/>
                  <a:gd name="T9" fmla="*/ 5 h 192"/>
                  <a:gd name="T10" fmla="*/ 136 w 142"/>
                  <a:gd name="T11" fmla="*/ 28 h 192"/>
                  <a:gd name="T12" fmla="*/ 33 w 142"/>
                  <a:gd name="T13" fmla="*/ 184 h 192"/>
                  <a:gd name="T14" fmla="*/ 19 w 142"/>
                  <a:gd name="T15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192">
                    <a:moveTo>
                      <a:pt x="19" y="192"/>
                    </a:moveTo>
                    <a:cubicBezTo>
                      <a:pt x="16" y="192"/>
                      <a:pt x="13" y="191"/>
                      <a:pt x="10" y="189"/>
                    </a:cubicBezTo>
                    <a:cubicBezTo>
                      <a:pt x="2" y="184"/>
                      <a:pt x="0" y="174"/>
                      <a:pt x="5" y="166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13" y="2"/>
                      <a:pt x="124" y="0"/>
                      <a:pt x="132" y="5"/>
                    </a:cubicBezTo>
                    <a:cubicBezTo>
                      <a:pt x="139" y="10"/>
                      <a:pt x="142" y="21"/>
                      <a:pt x="136" y="28"/>
                    </a:cubicBezTo>
                    <a:cubicBezTo>
                      <a:pt x="33" y="184"/>
                      <a:pt x="33" y="184"/>
                      <a:pt x="33" y="184"/>
                    </a:cubicBezTo>
                    <a:cubicBezTo>
                      <a:pt x="30" y="189"/>
                      <a:pt x="25" y="192"/>
                      <a:pt x="19" y="192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1989507" y="2712575"/>
                <a:ext cx="316677" cy="145043"/>
              </a:xfrm>
              <a:custGeom>
                <a:avLst/>
                <a:gdLst>
                  <a:gd name="T0" fmla="*/ 19 w 166"/>
                  <a:gd name="T1" fmla="*/ 76 h 76"/>
                  <a:gd name="T2" fmla="*/ 2 w 166"/>
                  <a:gd name="T3" fmla="*/ 64 h 76"/>
                  <a:gd name="T4" fmla="*/ 14 w 166"/>
                  <a:gd name="T5" fmla="*/ 42 h 76"/>
                  <a:gd name="T6" fmla="*/ 142 w 166"/>
                  <a:gd name="T7" fmla="*/ 3 h 76"/>
                  <a:gd name="T8" fmla="*/ 163 w 166"/>
                  <a:gd name="T9" fmla="*/ 14 h 76"/>
                  <a:gd name="T10" fmla="*/ 152 w 166"/>
                  <a:gd name="T11" fmla="*/ 36 h 76"/>
                  <a:gd name="T12" fmla="*/ 24 w 166"/>
                  <a:gd name="T13" fmla="*/ 75 h 76"/>
                  <a:gd name="T14" fmla="*/ 19 w 166"/>
                  <a:gd name="T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76">
                    <a:moveTo>
                      <a:pt x="19" y="76"/>
                    </a:moveTo>
                    <a:cubicBezTo>
                      <a:pt x="11" y="76"/>
                      <a:pt x="5" y="71"/>
                      <a:pt x="2" y="64"/>
                    </a:cubicBezTo>
                    <a:cubicBezTo>
                      <a:pt x="0" y="55"/>
                      <a:pt x="5" y="45"/>
                      <a:pt x="14" y="42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51" y="0"/>
                      <a:pt x="160" y="5"/>
                      <a:pt x="163" y="14"/>
                    </a:cubicBezTo>
                    <a:cubicBezTo>
                      <a:pt x="166" y="23"/>
                      <a:pt x="161" y="33"/>
                      <a:pt x="152" y="36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2" y="76"/>
                      <a:pt x="20" y="76"/>
                      <a:pt x="19" y="7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Freeform 35"/>
              <p:cNvSpPr>
                <a:spLocks/>
              </p:cNvSpPr>
              <p:nvPr/>
            </p:nvSpPr>
            <p:spPr bwMode="auto">
              <a:xfrm>
                <a:off x="1824319" y="2604599"/>
                <a:ext cx="64463" cy="123287"/>
              </a:xfrm>
              <a:custGeom>
                <a:avLst/>
                <a:gdLst>
                  <a:gd name="T0" fmla="*/ 17 w 34"/>
                  <a:gd name="T1" fmla="*/ 65 h 65"/>
                  <a:gd name="T2" fmla="*/ 0 w 34"/>
                  <a:gd name="T3" fmla="*/ 48 h 65"/>
                  <a:gd name="T4" fmla="*/ 0 w 34"/>
                  <a:gd name="T5" fmla="*/ 17 h 65"/>
                  <a:gd name="T6" fmla="*/ 17 w 34"/>
                  <a:gd name="T7" fmla="*/ 0 h 65"/>
                  <a:gd name="T8" fmla="*/ 34 w 34"/>
                  <a:gd name="T9" fmla="*/ 17 h 65"/>
                  <a:gd name="T10" fmla="*/ 34 w 34"/>
                  <a:gd name="T11" fmla="*/ 48 h 65"/>
                  <a:gd name="T12" fmla="*/ 17 w 34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5">
                    <a:moveTo>
                      <a:pt x="17" y="65"/>
                    </a:moveTo>
                    <a:cubicBezTo>
                      <a:pt x="7" y="65"/>
                      <a:pt x="0" y="57"/>
                      <a:pt x="0" y="4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7"/>
                      <a:pt x="26" y="65"/>
                      <a:pt x="17" y="6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714743" y="971258"/>
                <a:ext cx="367441" cy="410954"/>
              </a:xfrm>
              <a:custGeom>
                <a:avLst/>
                <a:gdLst>
                  <a:gd name="T0" fmla="*/ 174 w 193"/>
                  <a:gd name="T1" fmla="*/ 216 h 216"/>
                  <a:gd name="T2" fmla="*/ 167 w 193"/>
                  <a:gd name="T3" fmla="*/ 215 h 216"/>
                  <a:gd name="T4" fmla="*/ 11 w 193"/>
                  <a:gd name="T5" fmla="*/ 146 h 216"/>
                  <a:gd name="T6" fmla="*/ 1 w 193"/>
                  <a:gd name="T7" fmla="*/ 128 h 216"/>
                  <a:gd name="T8" fmla="*/ 21 w 193"/>
                  <a:gd name="T9" fmla="*/ 15 h 216"/>
                  <a:gd name="T10" fmla="*/ 41 w 193"/>
                  <a:gd name="T11" fmla="*/ 1 h 216"/>
                  <a:gd name="T12" fmla="*/ 55 w 193"/>
                  <a:gd name="T13" fmla="*/ 21 h 216"/>
                  <a:gd name="T14" fmla="*/ 37 w 193"/>
                  <a:gd name="T15" fmla="*/ 121 h 216"/>
                  <a:gd name="T16" fmla="*/ 181 w 193"/>
                  <a:gd name="T17" fmla="*/ 184 h 216"/>
                  <a:gd name="T18" fmla="*/ 190 w 193"/>
                  <a:gd name="T19" fmla="*/ 206 h 216"/>
                  <a:gd name="T20" fmla="*/ 174 w 193"/>
                  <a:gd name="T2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3" h="216">
                    <a:moveTo>
                      <a:pt x="174" y="216"/>
                    </a:moveTo>
                    <a:cubicBezTo>
                      <a:pt x="172" y="216"/>
                      <a:pt x="169" y="216"/>
                      <a:pt x="167" y="215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4" y="143"/>
                      <a:pt x="0" y="136"/>
                      <a:pt x="1" y="128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6"/>
                      <a:pt x="32" y="0"/>
                      <a:pt x="41" y="1"/>
                    </a:cubicBezTo>
                    <a:cubicBezTo>
                      <a:pt x="50" y="3"/>
                      <a:pt x="56" y="12"/>
                      <a:pt x="55" y="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181" y="184"/>
                      <a:pt x="181" y="184"/>
                      <a:pt x="181" y="184"/>
                    </a:cubicBezTo>
                    <a:cubicBezTo>
                      <a:pt x="190" y="187"/>
                      <a:pt x="193" y="197"/>
                      <a:pt x="190" y="206"/>
                    </a:cubicBezTo>
                    <a:cubicBezTo>
                      <a:pt x="187" y="212"/>
                      <a:pt x="181" y="216"/>
                      <a:pt x="174" y="21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Freeform 37"/>
              <p:cNvSpPr>
                <a:spLocks noEditPoints="1"/>
              </p:cNvSpPr>
              <p:nvPr/>
            </p:nvSpPr>
            <p:spPr bwMode="auto">
              <a:xfrm>
                <a:off x="2821891" y="1401551"/>
                <a:ext cx="677672" cy="715544"/>
              </a:xfrm>
              <a:custGeom>
                <a:avLst/>
                <a:gdLst>
                  <a:gd name="T0" fmla="*/ 182 w 356"/>
                  <a:gd name="T1" fmla="*/ 376 h 376"/>
                  <a:gd name="T2" fmla="*/ 126 w 356"/>
                  <a:gd name="T3" fmla="*/ 332 h 376"/>
                  <a:gd name="T4" fmla="*/ 112 w 356"/>
                  <a:gd name="T5" fmla="*/ 299 h 376"/>
                  <a:gd name="T6" fmla="*/ 76 w 356"/>
                  <a:gd name="T7" fmla="*/ 301 h 376"/>
                  <a:gd name="T8" fmla="*/ 17 w 356"/>
                  <a:gd name="T9" fmla="*/ 284 h 376"/>
                  <a:gd name="T10" fmla="*/ 28 w 356"/>
                  <a:gd name="T11" fmla="*/ 214 h 376"/>
                  <a:gd name="T12" fmla="*/ 51 w 356"/>
                  <a:gd name="T13" fmla="*/ 169 h 376"/>
                  <a:gd name="T14" fmla="*/ 10 w 356"/>
                  <a:gd name="T15" fmla="*/ 129 h 376"/>
                  <a:gd name="T16" fmla="*/ 22 w 356"/>
                  <a:gd name="T17" fmla="*/ 85 h 376"/>
                  <a:gd name="T18" fmla="*/ 81 w 356"/>
                  <a:gd name="T19" fmla="*/ 70 h 376"/>
                  <a:gd name="T20" fmla="*/ 132 w 356"/>
                  <a:gd name="T21" fmla="*/ 68 h 376"/>
                  <a:gd name="T22" fmla="*/ 176 w 356"/>
                  <a:gd name="T23" fmla="*/ 0 h 376"/>
                  <a:gd name="T24" fmla="*/ 190 w 356"/>
                  <a:gd name="T25" fmla="*/ 0 h 376"/>
                  <a:gd name="T26" fmla="*/ 232 w 356"/>
                  <a:gd name="T27" fmla="*/ 70 h 376"/>
                  <a:gd name="T28" fmla="*/ 260 w 356"/>
                  <a:gd name="T29" fmla="*/ 87 h 376"/>
                  <a:gd name="T30" fmla="*/ 303 w 356"/>
                  <a:gd name="T31" fmla="*/ 69 h 376"/>
                  <a:gd name="T32" fmla="*/ 347 w 356"/>
                  <a:gd name="T33" fmla="*/ 103 h 376"/>
                  <a:gd name="T34" fmla="*/ 330 w 356"/>
                  <a:gd name="T35" fmla="*/ 162 h 376"/>
                  <a:gd name="T36" fmla="*/ 307 w 356"/>
                  <a:gd name="T37" fmla="*/ 207 h 376"/>
                  <a:gd name="T38" fmla="*/ 344 w 356"/>
                  <a:gd name="T39" fmla="*/ 280 h 376"/>
                  <a:gd name="T40" fmla="*/ 300 w 356"/>
                  <a:gd name="T41" fmla="*/ 312 h 376"/>
                  <a:gd name="T42" fmla="*/ 277 w 356"/>
                  <a:gd name="T43" fmla="*/ 306 h 376"/>
                  <a:gd name="T44" fmla="*/ 226 w 356"/>
                  <a:gd name="T45" fmla="*/ 308 h 376"/>
                  <a:gd name="T46" fmla="*/ 183 w 356"/>
                  <a:gd name="T47" fmla="*/ 376 h 376"/>
                  <a:gd name="T48" fmla="*/ 113 w 356"/>
                  <a:gd name="T49" fmla="*/ 256 h 376"/>
                  <a:gd name="T50" fmla="*/ 149 w 356"/>
                  <a:gd name="T51" fmla="*/ 278 h 376"/>
                  <a:gd name="T52" fmla="*/ 160 w 356"/>
                  <a:gd name="T53" fmla="*/ 333 h 376"/>
                  <a:gd name="T54" fmla="*/ 182 w 356"/>
                  <a:gd name="T55" fmla="*/ 342 h 376"/>
                  <a:gd name="T56" fmla="*/ 183 w 356"/>
                  <a:gd name="T57" fmla="*/ 342 h 376"/>
                  <a:gd name="T58" fmla="*/ 193 w 356"/>
                  <a:gd name="T59" fmla="*/ 295 h 376"/>
                  <a:gd name="T60" fmla="*/ 243 w 356"/>
                  <a:gd name="T61" fmla="*/ 259 h 376"/>
                  <a:gd name="T62" fmla="*/ 295 w 356"/>
                  <a:gd name="T63" fmla="*/ 277 h 376"/>
                  <a:gd name="T64" fmla="*/ 300 w 356"/>
                  <a:gd name="T65" fmla="*/ 278 h 376"/>
                  <a:gd name="T66" fmla="*/ 314 w 356"/>
                  <a:gd name="T67" fmla="*/ 262 h 376"/>
                  <a:gd name="T68" fmla="*/ 279 w 356"/>
                  <a:gd name="T69" fmla="*/ 230 h 376"/>
                  <a:gd name="T70" fmla="*/ 272 w 356"/>
                  <a:gd name="T71" fmla="*/ 169 h 376"/>
                  <a:gd name="T72" fmla="*/ 314 w 356"/>
                  <a:gd name="T73" fmla="*/ 132 h 376"/>
                  <a:gd name="T74" fmla="*/ 317 w 356"/>
                  <a:gd name="T75" fmla="*/ 120 h 376"/>
                  <a:gd name="T76" fmla="*/ 303 w 356"/>
                  <a:gd name="T77" fmla="*/ 103 h 376"/>
                  <a:gd name="T78" fmla="*/ 266 w 356"/>
                  <a:gd name="T79" fmla="*/ 123 h 376"/>
                  <a:gd name="T80" fmla="*/ 229 w 356"/>
                  <a:gd name="T81" fmla="*/ 107 h 376"/>
                  <a:gd name="T82" fmla="*/ 197 w 356"/>
                  <a:gd name="T83" fmla="*/ 81 h 376"/>
                  <a:gd name="T84" fmla="*/ 189 w 356"/>
                  <a:gd name="T85" fmla="*/ 34 h 376"/>
                  <a:gd name="T86" fmla="*/ 176 w 356"/>
                  <a:gd name="T87" fmla="*/ 34 h 376"/>
                  <a:gd name="T88" fmla="*/ 166 w 356"/>
                  <a:gd name="T89" fmla="*/ 80 h 376"/>
                  <a:gd name="T90" fmla="*/ 116 w 356"/>
                  <a:gd name="T91" fmla="*/ 117 h 376"/>
                  <a:gd name="T92" fmla="*/ 63 w 356"/>
                  <a:gd name="T93" fmla="*/ 99 h 376"/>
                  <a:gd name="T94" fmla="*/ 44 w 356"/>
                  <a:gd name="T95" fmla="*/ 114 h 376"/>
                  <a:gd name="T96" fmla="*/ 47 w 356"/>
                  <a:gd name="T97" fmla="*/ 126 h 376"/>
                  <a:gd name="T98" fmla="*/ 87 w 356"/>
                  <a:gd name="T99" fmla="*/ 165 h 376"/>
                  <a:gd name="T100" fmla="*/ 78 w 356"/>
                  <a:gd name="T101" fmla="*/ 226 h 376"/>
                  <a:gd name="T102" fmla="*/ 41 w 356"/>
                  <a:gd name="T103" fmla="*/ 257 h 376"/>
                  <a:gd name="T104" fmla="*/ 55 w 356"/>
                  <a:gd name="T105" fmla="*/ 273 h 376"/>
                  <a:gd name="T106" fmla="*/ 93 w 356"/>
                  <a:gd name="T107" fmla="*/ 253 h 376"/>
                  <a:gd name="T108" fmla="*/ 179 w 356"/>
                  <a:gd name="T109" fmla="*/ 256 h 376"/>
                  <a:gd name="T110" fmla="*/ 120 w 356"/>
                  <a:gd name="T111" fmla="*/ 221 h 376"/>
                  <a:gd name="T112" fmla="*/ 179 w 356"/>
                  <a:gd name="T113" fmla="*/ 120 h 376"/>
                  <a:gd name="T114" fmla="*/ 239 w 356"/>
                  <a:gd name="T115" fmla="*/ 155 h 376"/>
                  <a:gd name="T116" fmla="*/ 179 w 356"/>
                  <a:gd name="T117" fmla="*/ 256 h 376"/>
                  <a:gd name="T118" fmla="*/ 146 w 356"/>
                  <a:gd name="T119" fmla="*/ 179 h 376"/>
                  <a:gd name="T120" fmla="*/ 170 w 356"/>
                  <a:gd name="T121" fmla="*/ 221 h 376"/>
                  <a:gd name="T122" fmla="*/ 212 w 356"/>
                  <a:gd name="T123" fmla="*/ 197 h 376"/>
                  <a:gd name="T124" fmla="*/ 189 w 356"/>
                  <a:gd name="T125" fmla="*/ 155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6" h="376">
                    <a:moveTo>
                      <a:pt x="183" y="376"/>
                    </a:moveTo>
                    <a:cubicBezTo>
                      <a:pt x="183" y="376"/>
                      <a:pt x="182" y="376"/>
                      <a:pt x="182" y="376"/>
                    </a:cubicBezTo>
                    <a:cubicBezTo>
                      <a:pt x="169" y="376"/>
                      <a:pt x="169" y="376"/>
                      <a:pt x="169" y="376"/>
                    </a:cubicBezTo>
                    <a:cubicBezTo>
                      <a:pt x="145" y="376"/>
                      <a:pt x="126" y="356"/>
                      <a:pt x="126" y="332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22" y="304"/>
                      <a:pt x="117" y="301"/>
                      <a:pt x="112" y="299"/>
                    </a:cubicBezTo>
                    <a:cubicBezTo>
                      <a:pt x="108" y="296"/>
                      <a:pt x="103" y="293"/>
                      <a:pt x="99" y="289"/>
                    </a:cubicBezTo>
                    <a:cubicBezTo>
                      <a:pt x="76" y="301"/>
                      <a:pt x="76" y="301"/>
                      <a:pt x="76" y="301"/>
                    </a:cubicBezTo>
                    <a:cubicBezTo>
                      <a:pt x="70" y="305"/>
                      <a:pt x="63" y="307"/>
                      <a:pt x="55" y="307"/>
                    </a:cubicBezTo>
                    <a:cubicBezTo>
                      <a:pt x="39" y="307"/>
                      <a:pt x="25" y="298"/>
                      <a:pt x="17" y="284"/>
                    </a:cubicBezTo>
                    <a:cubicBezTo>
                      <a:pt x="11" y="273"/>
                      <a:pt x="11" y="273"/>
                      <a:pt x="11" y="273"/>
                    </a:cubicBezTo>
                    <a:cubicBezTo>
                      <a:pt x="0" y="252"/>
                      <a:pt x="7" y="226"/>
                      <a:pt x="28" y="214"/>
                    </a:cubicBezTo>
                    <a:cubicBezTo>
                      <a:pt x="51" y="202"/>
                      <a:pt x="51" y="202"/>
                      <a:pt x="51" y="202"/>
                    </a:cubicBezTo>
                    <a:cubicBezTo>
                      <a:pt x="50" y="191"/>
                      <a:pt x="50" y="180"/>
                      <a:pt x="51" y="16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0" y="149"/>
                      <a:pt x="13" y="140"/>
                      <a:pt x="10" y="129"/>
                    </a:cubicBezTo>
                    <a:cubicBezTo>
                      <a:pt x="7" y="118"/>
                      <a:pt x="9" y="106"/>
                      <a:pt x="15" y="96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9" y="72"/>
                      <a:pt x="44" y="64"/>
                      <a:pt x="59" y="64"/>
                    </a:cubicBezTo>
                    <a:cubicBezTo>
                      <a:pt x="67" y="64"/>
                      <a:pt x="74" y="66"/>
                      <a:pt x="81" y="70"/>
                    </a:cubicBezTo>
                    <a:cubicBezTo>
                      <a:pt x="103" y="84"/>
                      <a:pt x="103" y="84"/>
                      <a:pt x="103" y="84"/>
                    </a:cubicBezTo>
                    <a:cubicBezTo>
                      <a:pt x="112" y="77"/>
                      <a:pt x="122" y="72"/>
                      <a:pt x="132" y="68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3" y="19"/>
                      <a:pt x="152" y="0"/>
                      <a:pt x="176" y="0"/>
                    </a:cubicBezTo>
                    <a:cubicBezTo>
                      <a:pt x="176" y="0"/>
                      <a:pt x="177" y="0"/>
                      <a:pt x="177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214" y="0"/>
                      <a:pt x="233" y="20"/>
                      <a:pt x="232" y="44"/>
                    </a:cubicBezTo>
                    <a:cubicBezTo>
                      <a:pt x="232" y="70"/>
                      <a:pt x="232" y="70"/>
                      <a:pt x="232" y="70"/>
                    </a:cubicBezTo>
                    <a:cubicBezTo>
                      <a:pt x="237" y="72"/>
                      <a:pt x="242" y="75"/>
                      <a:pt x="246" y="77"/>
                    </a:cubicBezTo>
                    <a:cubicBezTo>
                      <a:pt x="251" y="80"/>
                      <a:pt x="255" y="83"/>
                      <a:pt x="260" y="87"/>
                    </a:cubicBezTo>
                    <a:cubicBezTo>
                      <a:pt x="282" y="75"/>
                      <a:pt x="282" y="75"/>
                      <a:pt x="282" y="75"/>
                    </a:cubicBezTo>
                    <a:cubicBezTo>
                      <a:pt x="289" y="71"/>
                      <a:pt x="296" y="69"/>
                      <a:pt x="303" y="69"/>
                    </a:cubicBezTo>
                    <a:cubicBezTo>
                      <a:pt x="319" y="69"/>
                      <a:pt x="333" y="78"/>
                      <a:pt x="341" y="92"/>
                    </a:cubicBezTo>
                    <a:cubicBezTo>
                      <a:pt x="347" y="103"/>
                      <a:pt x="347" y="103"/>
                      <a:pt x="347" y="103"/>
                    </a:cubicBezTo>
                    <a:cubicBezTo>
                      <a:pt x="353" y="113"/>
                      <a:pt x="354" y="125"/>
                      <a:pt x="351" y="136"/>
                    </a:cubicBezTo>
                    <a:cubicBezTo>
                      <a:pt x="348" y="147"/>
                      <a:pt x="340" y="156"/>
                      <a:pt x="330" y="162"/>
                    </a:cubicBezTo>
                    <a:cubicBezTo>
                      <a:pt x="308" y="174"/>
                      <a:pt x="308" y="174"/>
                      <a:pt x="308" y="174"/>
                    </a:cubicBezTo>
                    <a:cubicBezTo>
                      <a:pt x="309" y="185"/>
                      <a:pt x="309" y="196"/>
                      <a:pt x="307" y="207"/>
                    </a:cubicBezTo>
                    <a:cubicBezTo>
                      <a:pt x="329" y="221"/>
                      <a:pt x="329" y="221"/>
                      <a:pt x="329" y="221"/>
                    </a:cubicBezTo>
                    <a:cubicBezTo>
                      <a:pt x="349" y="233"/>
                      <a:pt x="356" y="260"/>
                      <a:pt x="344" y="280"/>
                    </a:cubicBezTo>
                    <a:cubicBezTo>
                      <a:pt x="337" y="291"/>
                      <a:pt x="337" y="291"/>
                      <a:pt x="337" y="291"/>
                    </a:cubicBezTo>
                    <a:cubicBezTo>
                      <a:pt x="329" y="304"/>
                      <a:pt x="315" y="312"/>
                      <a:pt x="300" y="312"/>
                    </a:cubicBezTo>
                    <a:cubicBezTo>
                      <a:pt x="300" y="312"/>
                      <a:pt x="300" y="312"/>
                      <a:pt x="300" y="312"/>
                    </a:cubicBezTo>
                    <a:cubicBezTo>
                      <a:pt x="292" y="312"/>
                      <a:pt x="284" y="310"/>
                      <a:pt x="277" y="306"/>
                    </a:cubicBezTo>
                    <a:cubicBezTo>
                      <a:pt x="255" y="292"/>
                      <a:pt x="255" y="292"/>
                      <a:pt x="255" y="292"/>
                    </a:cubicBezTo>
                    <a:cubicBezTo>
                      <a:pt x="246" y="299"/>
                      <a:pt x="237" y="304"/>
                      <a:pt x="226" y="308"/>
                    </a:cubicBezTo>
                    <a:cubicBezTo>
                      <a:pt x="226" y="334"/>
                      <a:pt x="226" y="334"/>
                      <a:pt x="226" y="334"/>
                    </a:cubicBezTo>
                    <a:cubicBezTo>
                      <a:pt x="225" y="357"/>
                      <a:pt x="206" y="376"/>
                      <a:pt x="183" y="376"/>
                    </a:cubicBezTo>
                    <a:close/>
                    <a:moveTo>
                      <a:pt x="101" y="251"/>
                    </a:moveTo>
                    <a:cubicBezTo>
                      <a:pt x="105" y="251"/>
                      <a:pt x="110" y="253"/>
                      <a:pt x="113" y="256"/>
                    </a:cubicBezTo>
                    <a:cubicBezTo>
                      <a:pt x="118" y="261"/>
                      <a:pt x="124" y="266"/>
                      <a:pt x="130" y="269"/>
                    </a:cubicBezTo>
                    <a:cubicBezTo>
                      <a:pt x="136" y="273"/>
                      <a:pt x="142" y="276"/>
                      <a:pt x="149" y="278"/>
                    </a:cubicBezTo>
                    <a:cubicBezTo>
                      <a:pt x="157" y="281"/>
                      <a:pt x="161" y="287"/>
                      <a:pt x="161" y="295"/>
                    </a:cubicBezTo>
                    <a:cubicBezTo>
                      <a:pt x="160" y="333"/>
                      <a:pt x="160" y="333"/>
                      <a:pt x="160" y="333"/>
                    </a:cubicBezTo>
                    <a:cubicBezTo>
                      <a:pt x="160" y="338"/>
                      <a:pt x="164" y="342"/>
                      <a:pt x="169" y="342"/>
                    </a:cubicBezTo>
                    <a:cubicBezTo>
                      <a:pt x="182" y="342"/>
                      <a:pt x="182" y="342"/>
                      <a:pt x="182" y="342"/>
                    </a:cubicBezTo>
                    <a:cubicBezTo>
                      <a:pt x="183" y="359"/>
                      <a:pt x="183" y="359"/>
                      <a:pt x="183" y="359"/>
                    </a:cubicBezTo>
                    <a:cubicBezTo>
                      <a:pt x="183" y="342"/>
                      <a:pt x="183" y="342"/>
                      <a:pt x="183" y="342"/>
                    </a:cubicBezTo>
                    <a:cubicBezTo>
                      <a:pt x="188" y="342"/>
                      <a:pt x="192" y="338"/>
                      <a:pt x="192" y="333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88"/>
                      <a:pt x="198" y="282"/>
                      <a:pt x="205" y="279"/>
                    </a:cubicBezTo>
                    <a:cubicBezTo>
                      <a:pt x="219" y="275"/>
                      <a:pt x="232" y="269"/>
                      <a:pt x="243" y="259"/>
                    </a:cubicBezTo>
                    <a:cubicBezTo>
                      <a:pt x="248" y="254"/>
                      <a:pt x="256" y="253"/>
                      <a:pt x="263" y="257"/>
                    </a:cubicBezTo>
                    <a:cubicBezTo>
                      <a:pt x="295" y="277"/>
                      <a:pt x="295" y="277"/>
                      <a:pt x="295" y="277"/>
                    </a:cubicBezTo>
                    <a:cubicBezTo>
                      <a:pt x="296" y="278"/>
                      <a:pt x="298" y="278"/>
                      <a:pt x="300" y="278"/>
                    </a:cubicBezTo>
                    <a:cubicBezTo>
                      <a:pt x="300" y="278"/>
                      <a:pt x="300" y="278"/>
                      <a:pt x="300" y="278"/>
                    </a:cubicBezTo>
                    <a:cubicBezTo>
                      <a:pt x="303" y="278"/>
                      <a:pt x="306" y="276"/>
                      <a:pt x="308" y="274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7" y="258"/>
                      <a:pt x="316" y="252"/>
                      <a:pt x="311" y="250"/>
                    </a:cubicBezTo>
                    <a:cubicBezTo>
                      <a:pt x="279" y="230"/>
                      <a:pt x="279" y="230"/>
                      <a:pt x="279" y="230"/>
                    </a:cubicBezTo>
                    <a:cubicBezTo>
                      <a:pt x="273" y="226"/>
                      <a:pt x="270" y="219"/>
                      <a:pt x="271" y="211"/>
                    </a:cubicBezTo>
                    <a:cubicBezTo>
                      <a:pt x="275" y="197"/>
                      <a:pt x="275" y="183"/>
                      <a:pt x="272" y="169"/>
                    </a:cubicBezTo>
                    <a:cubicBezTo>
                      <a:pt x="271" y="161"/>
                      <a:pt x="274" y="154"/>
                      <a:pt x="281" y="150"/>
                    </a:cubicBezTo>
                    <a:cubicBezTo>
                      <a:pt x="314" y="132"/>
                      <a:pt x="314" y="132"/>
                      <a:pt x="314" y="132"/>
                    </a:cubicBezTo>
                    <a:cubicBezTo>
                      <a:pt x="316" y="131"/>
                      <a:pt x="318" y="129"/>
                      <a:pt x="318" y="127"/>
                    </a:cubicBezTo>
                    <a:cubicBezTo>
                      <a:pt x="319" y="124"/>
                      <a:pt x="319" y="122"/>
                      <a:pt x="317" y="120"/>
                    </a:cubicBezTo>
                    <a:cubicBezTo>
                      <a:pt x="311" y="108"/>
                      <a:pt x="311" y="108"/>
                      <a:pt x="311" y="108"/>
                    </a:cubicBezTo>
                    <a:cubicBezTo>
                      <a:pt x="309" y="105"/>
                      <a:pt x="306" y="103"/>
                      <a:pt x="303" y="103"/>
                    </a:cubicBezTo>
                    <a:cubicBezTo>
                      <a:pt x="302" y="103"/>
                      <a:pt x="300" y="104"/>
                      <a:pt x="299" y="104"/>
                    </a:cubicBezTo>
                    <a:cubicBezTo>
                      <a:pt x="266" y="123"/>
                      <a:pt x="266" y="123"/>
                      <a:pt x="266" y="123"/>
                    </a:cubicBezTo>
                    <a:cubicBezTo>
                      <a:pt x="259" y="126"/>
                      <a:pt x="251" y="125"/>
                      <a:pt x="245" y="120"/>
                    </a:cubicBezTo>
                    <a:cubicBezTo>
                      <a:pt x="240" y="115"/>
                      <a:pt x="234" y="110"/>
                      <a:pt x="229" y="107"/>
                    </a:cubicBezTo>
                    <a:cubicBezTo>
                      <a:pt x="223" y="103"/>
                      <a:pt x="216" y="100"/>
                      <a:pt x="209" y="98"/>
                    </a:cubicBezTo>
                    <a:cubicBezTo>
                      <a:pt x="202" y="95"/>
                      <a:pt x="197" y="89"/>
                      <a:pt x="197" y="81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8" y="38"/>
                      <a:pt x="194" y="34"/>
                      <a:pt x="189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1" y="34"/>
                      <a:pt x="167" y="38"/>
                      <a:pt x="167" y="43"/>
                    </a:cubicBezTo>
                    <a:cubicBezTo>
                      <a:pt x="166" y="80"/>
                      <a:pt x="166" y="80"/>
                      <a:pt x="166" y="80"/>
                    </a:cubicBezTo>
                    <a:cubicBezTo>
                      <a:pt x="166" y="88"/>
                      <a:pt x="161" y="95"/>
                      <a:pt x="153" y="97"/>
                    </a:cubicBezTo>
                    <a:cubicBezTo>
                      <a:pt x="139" y="101"/>
                      <a:pt x="127" y="107"/>
                      <a:pt x="116" y="117"/>
                    </a:cubicBezTo>
                    <a:cubicBezTo>
                      <a:pt x="110" y="122"/>
                      <a:pt x="102" y="123"/>
                      <a:pt x="96" y="11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9" y="97"/>
                      <a:pt x="53" y="98"/>
                      <a:pt x="51" y="102"/>
                    </a:cubicBezTo>
                    <a:cubicBezTo>
                      <a:pt x="44" y="114"/>
                      <a:pt x="44" y="114"/>
                      <a:pt x="44" y="114"/>
                    </a:cubicBezTo>
                    <a:cubicBezTo>
                      <a:pt x="43" y="116"/>
                      <a:pt x="42" y="118"/>
                      <a:pt x="43" y="121"/>
                    </a:cubicBezTo>
                    <a:cubicBezTo>
                      <a:pt x="43" y="123"/>
                      <a:pt x="45" y="125"/>
                      <a:pt x="47" y="126"/>
                    </a:cubicBezTo>
                    <a:cubicBezTo>
                      <a:pt x="79" y="146"/>
                      <a:pt x="79" y="146"/>
                      <a:pt x="79" y="146"/>
                    </a:cubicBezTo>
                    <a:cubicBezTo>
                      <a:pt x="86" y="150"/>
                      <a:pt x="89" y="157"/>
                      <a:pt x="87" y="165"/>
                    </a:cubicBezTo>
                    <a:cubicBezTo>
                      <a:pt x="83" y="178"/>
                      <a:pt x="83" y="193"/>
                      <a:pt x="86" y="207"/>
                    </a:cubicBezTo>
                    <a:cubicBezTo>
                      <a:pt x="88" y="215"/>
                      <a:pt x="84" y="222"/>
                      <a:pt x="78" y="226"/>
                    </a:cubicBezTo>
                    <a:cubicBezTo>
                      <a:pt x="45" y="244"/>
                      <a:pt x="45" y="244"/>
                      <a:pt x="45" y="244"/>
                    </a:cubicBezTo>
                    <a:cubicBezTo>
                      <a:pt x="40" y="246"/>
                      <a:pt x="38" y="252"/>
                      <a:pt x="41" y="257"/>
                    </a:cubicBezTo>
                    <a:cubicBezTo>
                      <a:pt x="47" y="268"/>
                      <a:pt x="47" y="268"/>
                      <a:pt x="47" y="268"/>
                    </a:cubicBezTo>
                    <a:cubicBezTo>
                      <a:pt x="49" y="272"/>
                      <a:pt x="53" y="273"/>
                      <a:pt x="55" y="273"/>
                    </a:cubicBezTo>
                    <a:cubicBezTo>
                      <a:pt x="57" y="273"/>
                      <a:pt x="58" y="272"/>
                      <a:pt x="60" y="272"/>
                    </a:cubicBezTo>
                    <a:cubicBezTo>
                      <a:pt x="93" y="253"/>
                      <a:pt x="93" y="253"/>
                      <a:pt x="93" y="253"/>
                    </a:cubicBezTo>
                    <a:cubicBezTo>
                      <a:pt x="95" y="252"/>
                      <a:pt x="98" y="251"/>
                      <a:pt x="101" y="251"/>
                    </a:cubicBezTo>
                    <a:close/>
                    <a:moveTo>
                      <a:pt x="179" y="256"/>
                    </a:moveTo>
                    <a:cubicBezTo>
                      <a:pt x="173" y="256"/>
                      <a:pt x="167" y="255"/>
                      <a:pt x="161" y="254"/>
                    </a:cubicBezTo>
                    <a:cubicBezTo>
                      <a:pt x="143" y="249"/>
                      <a:pt x="128" y="237"/>
                      <a:pt x="120" y="221"/>
                    </a:cubicBezTo>
                    <a:cubicBezTo>
                      <a:pt x="111" y="205"/>
                      <a:pt x="108" y="187"/>
                      <a:pt x="113" y="169"/>
                    </a:cubicBezTo>
                    <a:cubicBezTo>
                      <a:pt x="122" y="140"/>
                      <a:pt x="149" y="120"/>
                      <a:pt x="179" y="120"/>
                    </a:cubicBezTo>
                    <a:cubicBezTo>
                      <a:pt x="185" y="120"/>
                      <a:pt x="192" y="121"/>
                      <a:pt x="198" y="122"/>
                    </a:cubicBezTo>
                    <a:cubicBezTo>
                      <a:pt x="215" y="127"/>
                      <a:pt x="230" y="139"/>
                      <a:pt x="239" y="155"/>
                    </a:cubicBezTo>
                    <a:cubicBezTo>
                      <a:pt x="248" y="171"/>
                      <a:pt x="250" y="189"/>
                      <a:pt x="245" y="207"/>
                    </a:cubicBezTo>
                    <a:cubicBezTo>
                      <a:pt x="237" y="236"/>
                      <a:pt x="210" y="256"/>
                      <a:pt x="179" y="256"/>
                    </a:cubicBezTo>
                    <a:close/>
                    <a:moveTo>
                      <a:pt x="179" y="154"/>
                    </a:moveTo>
                    <a:cubicBezTo>
                      <a:pt x="164" y="154"/>
                      <a:pt x="150" y="164"/>
                      <a:pt x="146" y="179"/>
                    </a:cubicBezTo>
                    <a:cubicBezTo>
                      <a:pt x="144" y="188"/>
                      <a:pt x="145" y="197"/>
                      <a:pt x="149" y="205"/>
                    </a:cubicBezTo>
                    <a:cubicBezTo>
                      <a:pt x="154" y="213"/>
                      <a:pt x="161" y="218"/>
                      <a:pt x="170" y="221"/>
                    </a:cubicBezTo>
                    <a:cubicBezTo>
                      <a:pt x="173" y="222"/>
                      <a:pt x="176" y="222"/>
                      <a:pt x="179" y="222"/>
                    </a:cubicBezTo>
                    <a:cubicBezTo>
                      <a:pt x="195" y="222"/>
                      <a:pt x="208" y="212"/>
                      <a:pt x="212" y="197"/>
                    </a:cubicBezTo>
                    <a:cubicBezTo>
                      <a:pt x="215" y="188"/>
                      <a:pt x="214" y="179"/>
                      <a:pt x="209" y="171"/>
                    </a:cubicBezTo>
                    <a:cubicBezTo>
                      <a:pt x="205" y="163"/>
                      <a:pt x="197" y="157"/>
                      <a:pt x="189" y="155"/>
                    </a:cubicBezTo>
                    <a:cubicBezTo>
                      <a:pt x="185" y="154"/>
                      <a:pt x="182" y="154"/>
                      <a:pt x="179" y="15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Freeform 38"/>
              <p:cNvSpPr>
                <a:spLocks noEditPoints="1"/>
              </p:cNvSpPr>
              <p:nvPr/>
            </p:nvSpPr>
            <p:spPr bwMode="auto">
              <a:xfrm>
                <a:off x="457695" y="345157"/>
                <a:ext cx="719573" cy="677672"/>
              </a:xfrm>
              <a:custGeom>
                <a:avLst/>
                <a:gdLst>
                  <a:gd name="T0" fmla="*/ 204 w 378"/>
                  <a:gd name="T1" fmla="*/ 331 h 356"/>
                  <a:gd name="T2" fmla="*/ 161 w 378"/>
                  <a:gd name="T3" fmla="*/ 304 h 356"/>
                  <a:gd name="T4" fmla="*/ 110 w 378"/>
                  <a:gd name="T5" fmla="*/ 343 h 356"/>
                  <a:gd name="T6" fmla="*/ 75 w 378"/>
                  <a:gd name="T7" fmla="*/ 328 h 356"/>
                  <a:gd name="T8" fmla="*/ 79 w 378"/>
                  <a:gd name="T9" fmla="*/ 246 h 356"/>
                  <a:gd name="T10" fmla="*/ 66 w 378"/>
                  <a:gd name="T11" fmla="*/ 216 h 356"/>
                  <a:gd name="T12" fmla="*/ 11 w 378"/>
                  <a:gd name="T13" fmla="*/ 198 h 356"/>
                  <a:gd name="T14" fmla="*/ 2 w 378"/>
                  <a:gd name="T15" fmla="*/ 154 h 356"/>
                  <a:gd name="T16" fmla="*/ 75 w 378"/>
                  <a:gd name="T17" fmla="*/ 117 h 356"/>
                  <a:gd name="T18" fmla="*/ 84 w 378"/>
                  <a:gd name="T19" fmla="*/ 67 h 356"/>
                  <a:gd name="T20" fmla="*/ 105 w 378"/>
                  <a:gd name="T21" fmla="*/ 10 h 356"/>
                  <a:gd name="T22" fmla="*/ 135 w 378"/>
                  <a:gd name="T23" fmla="*/ 0 h 356"/>
                  <a:gd name="T24" fmla="*/ 185 w 378"/>
                  <a:gd name="T25" fmla="*/ 49 h 356"/>
                  <a:gd name="T26" fmla="*/ 233 w 378"/>
                  <a:gd name="T27" fmla="*/ 31 h 356"/>
                  <a:gd name="T28" fmla="*/ 293 w 378"/>
                  <a:gd name="T29" fmla="*/ 21 h 356"/>
                  <a:gd name="T30" fmla="*/ 314 w 378"/>
                  <a:gd name="T31" fmla="*/ 89 h 356"/>
                  <a:gd name="T32" fmla="*/ 307 w 378"/>
                  <a:gd name="T33" fmla="*/ 124 h 356"/>
                  <a:gd name="T34" fmla="*/ 338 w 378"/>
                  <a:gd name="T35" fmla="*/ 142 h 356"/>
                  <a:gd name="T36" fmla="*/ 377 w 378"/>
                  <a:gd name="T37" fmla="*/ 190 h 356"/>
                  <a:gd name="T38" fmla="*/ 333 w 378"/>
                  <a:gd name="T39" fmla="*/ 242 h 356"/>
                  <a:gd name="T40" fmla="*/ 329 w 378"/>
                  <a:gd name="T41" fmla="*/ 241 h 356"/>
                  <a:gd name="T42" fmla="*/ 284 w 378"/>
                  <a:gd name="T43" fmla="*/ 266 h 356"/>
                  <a:gd name="T44" fmla="*/ 273 w 378"/>
                  <a:gd name="T45" fmla="*/ 347 h 356"/>
                  <a:gd name="T46" fmla="*/ 243 w 378"/>
                  <a:gd name="T47" fmla="*/ 356 h 356"/>
                  <a:gd name="T48" fmla="*/ 219 w 378"/>
                  <a:gd name="T49" fmla="*/ 282 h 356"/>
                  <a:gd name="T50" fmla="*/ 247 w 378"/>
                  <a:gd name="T51" fmla="*/ 321 h 356"/>
                  <a:gd name="T52" fmla="*/ 264 w 378"/>
                  <a:gd name="T53" fmla="*/ 303 h 356"/>
                  <a:gd name="T54" fmla="*/ 252 w 378"/>
                  <a:gd name="T55" fmla="*/ 249 h 356"/>
                  <a:gd name="T56" fmla="*/ 294 w 378"/>
                  <a:gd name="T57" fmla="*/ 204 h 356"/>
                  <a:gd name="T58" fmla="*/ 342 w 378"/>
                  <a:gd name="T59" fmla="*/ 199 h 356"/>
                  <a:gd name="T60" fmla="*/ 341 w 378"/>
                  <a:gd name="T61" fmla="*/ 180 h 356"/>
                  <a:gd name="T62" fmla="*/ 297 w 378"/>
                  <a:gd name="T63" fmla="*/ 173 h 356"/>
                  <a:gd name="T64" fmla="*/ 276 w 378"/>
                  <a:gd name="T65" fmla="*/ 139 h 356"/>
                  <a:gd name="T66" fmla="*/ 264 w 378"/>
                  <a:gd name="T67" fmla="*/ 100 h 356"/>
                  <a:gd name="T68" fmla="*/ 284 w 378"/>
                  <a:gd name="T69" fmla="*/ 56 h 356"/>
                  <a:gd name="T70" fmla="*/ 268 w 378"/>
                  <a:gd name="T71" fmla="*/ 47 h 356"/>
                  <a:gd name="T72" fmla="*/ 239 w 378"/>
                  <a:gd name="T73" fmla="*/ 82 h 356"/>
                  <a:gd name="T74" fmla="*/ 177 w 378"/>
                  <a:gd name="T75" fmla="*/ 84 h 356"/>
                  <a:gd name="T76" fmla="*/ 143 w 378"/>
                  <a:gd name="T77" fmla="*/ 40 h 356"/>
                  <a:gd name="T78" fmla="*/ 119 w 378"/>
                  <a:gd name="T79" fmla="*/ 41 h 356"/>
                  <a:gd name="T80" fmla="*/ 115 w 378"/>
                  <a:gd name="T81" fmla="*/ 53 h 356"/>
                  <a:gd name="T82" fmla="*/ 126 w 378"/>
                  <a:gd name="T83" fmla="*/ 107 h 356"/>
                  <a:gd name="T84" fmla="*/ 84 w 378"/>
                  <a:gd name="T85" fmla="*/ 152 h 356"/>
                  <a:gd name="T86" fmla="*/ 36 w 378"/>
                  <a:gd name="T87" fmla="*/ 157 h 356"/>
                  <a:gd name="T88" fmla="*/ 37 w 378"/>
                  <a:gd name="T89" fmla="*/ 177 h 356"/>
                  <a:gd name="T90" fmla="*/ 81 w 378"/>
                  <a:gd name="T91" fmla="*/ 184 h 356"/>
                  <a:gd name="T92" fmla="*/ 103 w 378"/>
                  <a:gd name="T93" fmla="*/ 218 h 356"/>
                  <a:gd name="T94" fmla="*/ 114 w 378"/>
                  <a:gd name="T95" fmla="*/ 256 h 356"/>
                  <a:gd name="T96" fmla="*/ 94 w 378"/>
                  <a:gd name="T97" fmla="*/ 300 h 356"/>
                  <a:gd name="T98" fmla="*/ 110 w 378"/>
                  <a:gd name="T99" fmla="*/ 309 h 356"/>
                  <a:gd name="T100" fmla="*/ 140 w 378"/>
                  <a:gd name="T101" fmla="*/ 275 h 356"/>
                  <a:gd name="T102" fmla="*/ 202 w 378"/>
                  <a:gd name="T103" fmla="*/ 272 h 356"/>
                  <a:gd name="T104" fmla="*/ 189 w 378"/>
                  <a:gd name="T105" fmla="*/ 246 h 356"/>
                  <a:gd name="T106" fmla="*/ 121 w 378"/>
                  <a:gd name="T107" fmla="*/ 172 h 356"/>
                  <a:gd name="T108" fmla="*/ 189 w 378"/>
                  <a:gd name="T109" fmla="*/ 110 h 356"/>
                  <a:gd name="T110" fmla="*/ 257 w 378"/>
                  <a:gd name="T111" fmla="*/ 184 h 356"/>
                  <a:gd name="T112" fmla="*/ 189 w 378"/>
                  <a:gd name="T113" fmla="*/ 246 h 356"/>
                  <a:gd name="T114" fmla="*/ 167 w 378"/>
                  <a:gd name="T115" fmla="*/ 152 h 356"/>
                  <a:gd name="T116" fmla="*/ 163 w 378"/>
                  <a:gd name="T117" fmla="*/ 200 h 356"/>
                  <a:gd name="T118" fmla="*/ 211 w 378"/>
                  <a:gd name="T119" fmla="*/ 204 h 356"/>
                  <a:gd name="T120" fmla="*/ 215 w 378"/>
                  <a:gd name="T121" fmla="*/ 1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8" h="356">
                    <a:moveTo>
                      <a:pt x="243" y="356"/>
                    </a:moveTo>
                    <a:cubicBezTo>
                      <a:pt x="227" y="356"/>
                      <a:pt x="211" y="346"/>
                      <a:pt x="204" y="331"/>
                    </a:cubicBezTo>
                    <a:cubicBezTo>
                      <a:pt x="193" y="307"/>
                      <a:pt x="193" y="307"/>
                      <a:pt x="193" y="307"/>
                    </a:cubicBezTo>
                    <a:cubicBezTo>
                      <a:pt x="182" y="308"/>
                      <a:pt x="171" y="307"/>
                      <a:pt x="161" y="304"/>
                    </a:cubicBezTo>
                    <a:cubicBezTo>
                      <a:pt x="146" y="325"/>
                      <a:pt x="146" y="325"/>
                      <a:pt x="146" y="325"/>
                    </a:cubicBezTo>
                    <a:cubicBezTo>
                      <a:pt x="138" y="336"/>
                      <a:pt x="124" y="343"/>
                      <a:pt x="110" y="343"/>
                    </a:cubicBezTo>
                    <a:cubicBezTo>
                      <a:pt x="101" y="343"/>
                      <a:pt x="93" y="340"/>
                      <a:pt x="85" y="335"/>
                    </a:cubicBezTo>
                    <a:cubicBezTo>
                      <a:pt x="75" y="328"/>
                      <a:pt x="75" y="328"/>
                      <a:pt x="75" y="328"/>
                    </a:cubicBezTo>
                    <a:cubicBezTo>
                      <a:pt x="55" y="314"/>
                      <a:pt x="51" y="287"/>
                      <a:pt x="64" y="267"/>
                    </a:cubicBezTo>
                    <a:cubicBezTo>
                      <a:pt x="79" y="246"/>
                      <a:pt x="79" y="246"/>
                      <a:pt x="79" y="246"/>
                    </a:cubicBezTo>
                    <a:cubicBezTo>
                      <a:pt x="76" y="242"/>
                      <a:pt x="74" y="237"/>
                      <a:pt x="72" y="232"/>
                    </a:cubicBezTo>
                    <a:cubicBezTo>
                      <a:pt x="69" y="227"/>
                      <a:pt x="67" y="222"/>
                      <a:pt x="66" y="216"/>
                    </a:cubicBezTo>
                    <a:cubicBezTo>
                      <a:pt x="40" y="214"/>
                      <a:pt x="40" y="214"/>
                      <a:pt x="40" y="214"/>
                    </a:cubicBezTo>
                    <a:cubicBezTo>
                      <a:pt x="29" y="213"/>
                      <a:pt x="18" y="207"/>
                      <a:pt x="11" y="198"/>
                    </a:cubicBezTo>
                    <a:cubicBezTo>
                      <a:pt x="3" y="189"/>
                      <a:pt x="0" y="178"/>
                      <a:pt x="1" y="167"/>
                    </a:cubicBezTo>
                    <a:cubicBezTo>
                      <a:pt x="2" y="154"/>
                      <a:pt x="2" y="154"/>
                      <a:pt x="2" y="154"/>
                    </a:cubicBezTo>
                    <a:cubicBezTo>
                      <a:pt x="5" y="130"/>
                      <a:pt x="25" y="112"/>
                      <a:pt x="50" y="115"/>
                    </a:cubicBezTo>
                    <a:cubicBezTo>
                      <a:pt x="75" y="117"/>
                      <a:pt x="75" y="117"/>
                      <a:pt x="75" y="117"/>
                    </a:cubicBezTo>
                    <a:cubicBezTo>
                      <a:pt x="81" y="107"/>
                      <a:pt x="87" y="98"/>
                      <a:pt x="94" y="9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79" y="56"/>
                      <a:pt x="78" y="45"/>
                      <a:pt x="82" y="34"/>
                    </a:cubicBezTo>
                    <a:cubicBezTo>
                      <a:pt x="86" y="23"/>
                      <a:pt x="94" y="14"/>
                      <a:pt x="105" y="10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123" y="2"/>
                      <a:pt x="129" y="0"/>
                      <a:pt x="135" y="0"/>
                    </a:cubicBezTo>
                    <a:cubicBezTo>
                      <a:pt x="152" y="0"/>
                      <a:pt x="167" y="10"/>
                      <a:pt x="174" y="26"/>
                    </a:cubicBezTo>
                    <a:cubicBezTo>
                      <a:pt x="185" y="49"/>
                      <a:pt x="185" y="49"/>
                      <a:pt x="185" y="49"/>
                    </a:cubicBezTo>
                    <a:cubicBezTo>
                      <a:pt x="196" y="49"/>
                      <a:pt x="207" y="50"/>
                      <a:pt x="218" y="52"/>
                    </a:cubicBezTo>
                    <a:cubicBezTo>
                      <a:pt x="233" y="31"/>
                      <a:pt x="233" y="31"/>
                      <a:pt x="233" y="31"/>
                    </a:cubicBezTo>
                    <a:cubicBezTo>
                      <a:pt x="241" y="20"/>
                      <a:pt x="254" y="13"/>
                      <a:pt x="268" y="13"/>
                    </a:cubicBezTo>
                    <a:cubicBezTo>
                      <a:pt x="277" y="13"/>
                      <a:pt x="286" y="16"/>
                      <a:pt x="293" y="21"/>
                    </a:cubicBezTo>
                    <a:cubicBezTo>
                      <a:pt x="304" y="29"/>
                      <a:pt x="304" y="29"/>
                      <a:pt x="304" y="29"/>
                    </a:cubicBezTo>
                    <a:cubicBezTo>
                      <a:pt x="323" y="42"/>
                      <a:pt x="328" y="69"/>
                      <a:pt x="314" y="89"/>
                    </a:cubicBezTo>
                    <a:cubicBezTo>
                      <a:pt x="299" y="110"/>
                      <a:pt x="299" y="110"/>
                      <a:pt x="299" y="110"/>
                    </a:cubicBezTo>
                    <a:cubicBezTo>
                      <a:pt x="302" y="115"/>
                      <a:pt x="304" y="119"/>
                      <a:pt x="307" y="124"/>
                    </a:cubicBezTo>
                    <a:cubicBezTo>
                      <a:pt x="309" y="129"/>
                      <a:pt x="311" y="135"/>
                      <a:pt x="313" y="140"/>
                    </a:cubicBezTo>
                    <a:cubicBezTo>
                      <a:pt x="338" y="142"/>
                      <a:pt x="338" y="142"/>
                      <a:pt x="338" y="142"/>
                    </a:cubicBezTo>
                    <a:cubicBezTo>
                      <a:pt x="350" y="143"/>
                      <a:pt x="360" y="149"/>
                      <a:pt x="367" y="158"/>
                    </a:cubicBezTo>
                    <a:cubicBezTo>
                      <a:pt x="375" y="167"/>
                      <a:pt x="378" y="178"/>
                      <a:pt x="377" y="190"/>
                    </a:cubicBezTo>
                    <a:cubicBezTo>
                      <a:pt x="376" y="203"/>
                      <a:pt x="376" y="203"/>
                      <a:pt x="376" y="203"/>
                    </a:cubicBezTo>
                    <a:cubicBezTo>
                      <a:pt x="374" y="225"/>
                      <a:pt x="355" y="242"/>
                      <a:pt x="333" y="242"/>
                    </a:cubicBezTo>
                    <a:cubicBezTo>
                      <a:pt x="333" y="242"/>
                      <a:pt x="333" y="242"/>
                      <a:pt x="333" y="242"/>
                    </a:cubicBezTo>
                    <a:cubicBezTo>
                      <a:pt x="332" y="242"/>
                      <a:pt x="330" y="242"/>
                      <a:pt x="329" y="241"/>
                    </a:cubicBezTo>
                    <a:cubicBezTo>
                      <a:pt x="303" y="239"/>
                      <a:pt x="303" y="239"/>
                      <a:pt x="303" y="239"/>
                    </a:cubicBezTo>
                    <a:cubicBezTo>
                      <a:pt x="298" y="249"/>
                      <a:pt x="291" y="258"/>
                      <a:pt x="284" y="266"/>
                    </a:cubicBezTo>
                    <a:cubicBezTo>
                      <a:pt x="295" y="289"/>
                      <a:pt x="295" y="289"/>
                      <a:pt x="295" y="289"/>
                    </a:cubicBezTo>
                    <a:cubicBezTo>
                      <a:pt x="305" y="311"/>
                      <a:pt x="295" y="337"/>
                      <a:pt x="273" y="347"/>
                    </a:cubicBezTo>
                    <a:cubicBezTo>
                      <a:pt x="261" y="352"/>
                      <a:pt x="261" y="352"/>
                      <a:pt x="261" y="352"/>
                    </a:cubicBezTo>
                    <a:cubicBezTo>
                      <a:pt x="256" y="355"/>
                      <a:pt x="250" y="356"/>
                      <a:pt x="243" y="356"/>
                    </a:cubicBezTo>
                    <a:close/>
                    <a:moveTo>
                      <a:pt x="204" y="272"/>
                    </a:moveTo>
                    <a:cubicBezTo>
                      <a:pt x="211" y="272"/>
                      <a:pt x="217" y="276"/>
                      <a:pt x="219" y="282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7" y="321"/>
                      <a:pt x="243" y="323"/>
                      <a:pt x="247" y="321"/>
                    </a:cubicBezTo>
                    <a:cubicBezTo>
                      <a:pt x="259" y="316"/>
                      <a:pt x="259" y="316"/>
                      <a:pt x="259" y="316"/>
                    </a:cubicBezTo>
                    <a:cubicBezTo>
                      <a:pt x="264" y="314"/>
                      <a:pt x="266" y="308"/>
                      <a:pt x="264" y="303"/>
                    </a:cubicBezTo>
                    <a:cubicBezTo>
                      <a:pt x="248" y="269"/>
                      <a:pt x="248" y="269"/>
                      <a:pt x="248" y="269"/>
                    </a:cubicBezTo>
                    <a:cubicBezTo>
                      <a:pt x="245" y="262"/>
                      <a:pt x="247" y="254"/>
                      <a:pt x="252" y="249"/>
                    </a:cubicBezTo>
                    <a:cubicBezTo>
                      <a:pt x="263" y="240"/>
                      <a:pt x="271" y="228"/>
                      <a:pt x="277" y="214"/>
                    </a:cubicBezTo>
                    <a:cubicBezTo>
                      <a:pt x="280" y="208"/>
                      <a:pt x="287" y="203"/>
                      <a:pt x="294" y="204"/>
                    </a:cubicBezTo>
                    <a:cubicBezTo>
                      <a:pt x="332" y="208"/>
                      <a:pt x="332" y="208"/>
                      <a:pt x="332" y="208"/>
                    </a:cubicBezTo>
                    <a:cubicBezTo>
                      <a:pt x="337" y="208"/>
                      <a:pt x="342" y="204"/>
                      <a:pt x="342" y="199"/>
                    </a:cubicBezTo>
                    <a:cubicBezTo>
                      <a:pt x="343" y="186"/>
                      <a:pt x="343" y="186"/>
                      <a:pt x="343" y="186"/>
                    </a:cubicBezTo>
                    <a:cubicBezTo>
                      <a:pt x="343" y="184"/>
                      <a:pt x="343" y="181"/>
                      <a:pt x="341" y="180"/>
                    </a:cubicBezTo>
                    <a:cubicBezTo>
                      <a:pt x="340" y="178"/>
                      <a:pt x="337" y="176"/>
                      <a:pt x="335" y="176"/>
                    </a:cubicBezTo>
                    <a:cubicBezTo>
                      <a:pt x="297" y="173"/>
                      <a:pt x="297" y="173"/>
                      <a:pt x="297" y="173"/>
                    </a:cubicBezTo>
                    <a:cubicBezTo>
                      <a:pt x="290" y="172"/>
                      <a:pt x="284" y="166"/>
                      <a:pt x="282" y="159"/>
                    </a:cubicBezTo>
                    <a:cubicBezTo>
                      <a:pt x="281" y="152"/>
                      <a:pt x="279" y="145"/>
                      <a:pt x="276" y="139"/>
                    </a:cubicBezTo>
                    <a:cubicBezTo>
                      <a:pt x="273" y="132"/>
                      <a:pt x="269" y="126"/>
                      <a:pt x="265" y="120"/>
                    </a:cubicBezTo>
                    <a:cubicBezTo>
                      <a:pt x="260" y="114"/>
                      <a:pt x="260" y="106"/>
                      <a:pt x="264" y="100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9" y="65"/>
                      <a:pt x="288" y="59"/>
                      <a:pt x="284" y="56"/>
                    </a:cubicBezTo>
                    <a:cubicBezTo>
                      <a:pt x="273" y="49"/>
                      <a:pt x="273" y="49"/>
                      <a:pt x="273" y="49"/>
                    </a:cubicBezTo>
                    <a:cubicBezTo>
                      <a:pt x="271" y="47"/>
                      <a:pt x="269" y="47"/>
                      <a:pt x="268" y="47"/>
                    </a:cubicBezTo>
                    <a:cubicBezTo>
                      <a:pt x="265" y="47"/>
                      <a:pt x="262" y="48"/>
                      <a:pt x="260" y="51"/>
                    </a:cubicBezTo>
                    <a:cubicBezTo>
                      <a:pt x="239" y="82"/>
                      <a:pt x="239" y="82"/>
                      <a:pt x="239" y="82"/>
                    </a:cubicBezTo>
                    <a:cubicBezTo>
                      <a:pt x="234" y="88"/>
                      <a:pt x="226" y="90"/>
                      <a:pt x="219" y="88"/>
                    </a:cubicBezTo>
                    <a:cubicBezTo>
                      <a:pt x="205" y="83"/>
                      <a:pt x="191" y="82"/>
                      <a:pt x="177" y="84"/>
                    </a:cubicBezTo>
                    <a:cubicBezTo>
                      <a:pt x="169" y="85"/>
                      <a:pt x="162" y="81"/>
                      <a:pt x="159" y="74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1" y="35"/>
                      <a:pt x="136" y="33"/>
                      <a:pt x="131" y="35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7" y="42"/>
                      <a:pt x="115" y="43"/>
                      <a:pt x="114" y="46"/>
                    </a:cubicBezTo>
                    <a:cubicBezTo>
                      <a:pt x="113" y="48"/>
                      <a:pt x="114" y="51"/>
                      <a:pt x="115" y="53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3" y="94"/>
                      <a:pt x="132" y="102"/>
                      <a:pt x="126" y="107"/>
                    </a:cubicBezTo>
                    <a:cubicBezTo>
                      <a:pt x="115" y="116"/>
                      <a:pt x="107" y="128"/>
                      <a:pt x="101" y="142"/>
                    </a:cubicBezTo>
                    <a:cubicBezTo>
                      <a:pt x="98" y="149"/>
                      <a:pt x="91" y="153"/>
                      <a:pt x="84" y="152"/>
                    </a:cubicBezTo>
                    <a:cubicBezTo>
                      <a:pt x="46" y="149"/>
                      <a:pt x="46" y="149"/>
                      <a:pt x="46" y="149"/>
                    </a:cubicBezTo>
                    <a:cubicBezTo>
                      <a:pt x="42" y="148"/>
                      <a:pt x="37" y="152"/>
                      <a:pt x="36" y="157"/>
                    </a:cubicBezTo>
                    <a:cubicBezTo>
                      <a:pt x="35" y="170"/>
                      <a:pt x="35" y="170"/>
                      <a:pt x="35" y="170"/>
                    </a:cubicBezTo>
                    <a:cubicBezTo>
                      <a:pt x="35" y="172"/>
                      <a:pt x="36" y="175"/>
                      <a:pt x="37" y="177"/>
                    </a:cubicBezTo>
                    <a:cubicBezTo>
                      <a:pt x="39" y="179"/>
                      <a:pt x="41" y="180"/>
                      <a:pt x="43" y="180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8" y="184"/>
                      <a:pt x="94" y="190"/>
                      <a:pt x="96" y="197"/>
                    </a:cubicBezTo>
                    <a:cubicBezTo>
                      <a:pt x="97" y="204"/>
                      <a:pt x="100" y="211"/>
                      <a:pt x="103" y="218"/>
                    </a:cubicBezTo>
                    <a:cubicBezTo>
                      <a:pt x="106" y="224"/>
                      <a:pt x="109" y="230"/>
                      <a:pt x="114" y="236"/>
                    </a:cubicBezTo>
                    <a:cubicBezTo>
                      <a:pt x="118" y="242"/>
                      <a:pt x="118" y="250"/>
                      <a:pt x="114" y="256"/>
                    </a:cubicBezTo>
                    <a:cubicBezTo>
                      <a:pt x="92" y="287"/>
                      <a:pt x="92" y="287"/>
                      <a:pt x="92" y="287"/>
                    </a:cubicBezTo>
                    <a:cubicBezTo>
                      <a:pt x="89" y="291"/>
                      <a:pt x="90" y="297"/>
                      <a:pt x="94" y="300"/>
                    </a:cubicBezTo>
                    <a:cubicBezTo>
                      <a:pt x="105" y="307"/>
                      <a:pt x="105" y="307"/>
                      <a:pt x="105" y="307"/>
                    </a:cubicBezTo>
                    <a:cubicBezTo>
                      <a:pt x="107" y="309"/>
                      <a:pt x="109" y="309"/>
                      <a:pt x="110" y="309"/>
                    </a:cubicBezTo>
                    <a:cubicBezTo>
                      <a:pt x="113" y="309"/>
                      <a:pt x="116" y="308"/>
                      <a:pt x="118" y="305"/>
                    </a:cubicBezTo>
                    <a:cubicBezTo>
                      <a:pt x="140" y="275"/>
                      <a:pt x="140" y="275"/>
                      <a:pt x="140" y="275"/>
                    </a:cubicBezTo>
                    <a:cubicBezTo>
                      <a:pt x="144" y="268"/>
                      <a:pt x="152" y="266"/>
                      <a:pt x="159" y="268"/>
                    </a:cubicBezTo>
                    <a:cubicBezTo>
                      <a:pt x="173" y="273"/>
                      <a:pt x="188" y="274"/>
                      <a:pt x="202" y="272"/>
                    </a:cubicBezTo>
                    <a:cubicBezTo>
                      <a:pt x="202" y="272"/>
                      <a:pt x="203" y="272"/>
                      <a:pt x="204" y="272"/>
                    </a:cubicBezTo>
                    <a:close/>
                    <a:moveTo>
                      <a:pt x="189" y="246"/>
                    </a:moveTo>
                    <a:cubicBezTo>
                      <a:pt x="169" y="246"/>
                      <a:pt x="150" y="238"/>
                      <a:pt x="137" y="222"/>
                    </a:cubicBezTo>
                    <a:cubicBezTo>
                      <a:pt x="125" y="208"/>
                      <a:pt x="119" y="190"/>
                      <a:pt x="121" y="172"/>
                    </a:cubicBezTo>
                    <a:cubicBezTo>
                      <a:pt x="123" y="154"/>
                      <a:pt x="131" y="137"/>
                      <a:pt x="145" y="126"/>
                    </a:cubicBezTo>
                    <a:cubicBezTo>
                      <a:pt x="158" y="115"/>
                      <a:pt x="173" y="110"/>
                      <a:pt x="189" y="110"/>
                    </a:cubicBezTo>
                    <a:cubicBezTo>
                      <a:pt x="209" y="110"/>
                      <a:pt x="228" y="119"/>
                      <a:pt x="242" y="134"/>
                    </a:cubicBezTo>
                    <a:cubicBezTo>
                      <a:pt x="253" y="148"/>
                      <a:pt x="259" y="166"/>
                      <a:pt x="257" y="184"/>
                    </a:cubicBezTo>
                    <a:cubicBezTo>
                      <a:pt x="256" y="202"/>
                      <a:pt x="247" y="219"/>
                      <a:pt x="233" y="230"/>
                    </a:cubicBezTo>
                    <a:cubicBezTo>
                      <a:pt x="221" y="241"/>
                      <a:pt x="205" y="246"/>
                      <a:pt x="189" y="246"/>
                    </a:cubicBezTo>
                    <a:close/>
                    <a:moveTo>
                      <a:pt x="189" y="144"/>
                    </a:moveTo>
                    <a:cubicBezTo>
                      <a:pt x="181" y="144"/>
                      <a:pt x="173" y="147"/>
                      <a:pt x="167" y="152"/>
                    </a:cubicBezTo>
                    <a:cubicBezTo>
                      <a:pt x="160" y="158"/>
                      <a:pt x="156" y="166"/>
                      <a:pt x="155" y="175"/>
                    </a:cubicBezTo>
                    <a:cubicBezTo>
                      <a:pt x="154" y="184"/>
                      <a:pt x="157" y="193"/>
                      <a:pt x="163" y="200"/>
                    </a:cubicBezTo>
                    <a:cubicBezTo>
                      <a:pt x="169" y="208"/>
                      <a:pt x="179" y="212"/>
                      <a:pt x="189" y="212"/>
                    </a:cubicBezTo>
                    <a:cubicBezTo>
                      <a:pt x="197" y="212"/>
                      <a:pt x="205" y="210"/>
                      <a:pt x="211" y="204"/>
                    </a:cubicBezTo>
                    <a:cubicBezTo>
                      <a:pt x="218" y="198"/>
                      <a:pt x="223" y="190"/>
                      <a:pt x="223" y="181"/>
                    </a:cubicBezTo>
                    <a:cubicBezTo>
                      <a:pt x="224" y="172"/>
                      <a:pt x="221" y="163"/>
                      <a:pt x="215" y="156"/>
                    </a:cubicBezTo>
                    <a:cubicBezTo>
                      <a:pt x="209" y="148"/>
                      <a:pt x="199" y="144"/>
                      <a:pt x="189" y="14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Freeform 39"/>
              <p:cNvSpPr>
                <a:spLocks noEditPoints="1"/>
              </p:cNvSpPr>
              <p:nvPr/>
            </p:nvSpPr>
            <p:spPr bwMode="auto">
              <a:xfrm>
                <a:off x="2290873" y="2345134"/>
                <a:ext cx="574530" cy="550357"/>
              </a:xfrm>
              <a:custGeom>
                <a:avLst/>
                <a:gdLst>
                  <a:gd name="T0" fmla="*/ 103 w 302"/>
                  <a:gd name="T1" fmla="*/ 286 h 289"/>
                  <a:gd name="T2" fmla="*/ 72 w 302"/>
                  <a:gd name="T3" fmla="*/ 235 h 289"/>
                  <a:gd name="T4" fmla="*/ 64 w 302"/>
                  <a:gd name="T5" fmla="*/ 202 h 289"/>
                  <a:gd name="T6" fmla="*/ 40 w 302"/>
                  <a:gd name="T7" fmla="*/ 206 h 289"/>
                  <a:gd name="T8" fmla="*/ 2 w 302"/>
                  <a:gd name="T9" fmla="*/ 165 h 289"/>
                  <a:gd name="T10" fmla="*/ 32 w 302"/>
                  <a:gd name="T11" fmla="*/ 122 h 289"/>
                  <a:gd name="T12" fmla="*/ 57 w 302"/>
                  <a:gd name="T13" fmla="*/ 99 h 289"/>
                  <a:gd name="T14" fmla="*/ 50 w 302"/>
                  <a:gd name="T15" fmla="*/ 33 h 289"/>
                  <a:gd name="T16" fmla="*/ 82 w 302"/>
                  <a:gd name="T17" fmla="*/ 18 h 289"/>
                  <a:gd name="T18" fmla="*/ 122 w 302"/>
                  <a:gd name="T19" fmla="*/ 44 h 289"/>
                  <a:gd name="T20" fmla="*/ 143 w 302"/>
                  <a:gd name="T21" fmla="*/ 41 h 289"/>
                  <a:gd name="T22" fmla="*/ 184 w 302"/>
                  <a:gd name="T23" fmla="*/ 0 h 289"/>
                  <a:gd name="T24" fmla="*/ 206 w 302"/>
                  <a:gd name="T25" fmla="*/ 6 h 289"/>
                  <a:gd name="T26" fmla="*/ 229 w 302"/>
                  <a:gd name="T27" fmla="*/ 53 h 289"/>
                  <a:gd name="T28" fmla="*/ 236 w 302"/>
                  <a:gd name="T29" fmla="*/ 86 h 289"/>
                  <a:gd name="T30" fmla="*/ 260 w 302"/>
                  <a:gd name="T31" fmla="*/ 83 h 289"/>
                  <a:gd name="T32" fmla="*/ 298 w 302"/>
                  <a:gd name="T33" fmla="*/ 124 h 289"/>
                  <a:gd name="T34" fmla="*/ 251 w 302"/>
                  <a:gd name="T35" fmla="*/ 170 h 289"/>
                  <a:gd name="T36" fmla="*/ 255 w 302"/>
                  <a:gd name="T37" fmla="*/ 203 h 289"/>
                  <a:gd name="T38" fmla="*/ 250 w 302"/>
                  <a:gd name="T39" fmla="*/ 256 h 289"/>
                  <a:gd name="T40" fmla="*/ 218 w 302"/>
                  <a:gd name="T41" fmla="*/ 271 h 289"/>
                  <a:gd name="T42" fmla="*/ 178 w 302"/>
                  <a:gd name="T43" fmla="*/ 244 h 289"/>
                  <a:gd name="T44" fmla="*/ 157 w 302"/>
                  <a:gd name="T45" fmla="*/ 248 h 289"/>
                  <a:gd name="T46" fmla="*/ 116 w 302"/>
                  <a:gd name="T47" fmla="*/ 289 h 289"/>
                  <a:gd name="T48" fmla="*/ 88 w 302"/>
                  <a:gd name="T49" fmla="*/ 176 h 289"/>
                  <a:gd name="T50" fmla="*/ 114 w 302"/>
                  <a:gd name="T51" fmla="*/ 219 h 289"/>
                  <a:gd name="T52" fmla="*/ 106 w 302"/>
                  <a:gd name="T53" fmla="*/ 251 h 289"/>
                  <a:gd name="T54" fmla="*/ 119 w 302"/>
                  <a:gd name="T55" fmla="*/ 252 h 289"/>
                  <a:gd name="T56" fmla="*/ 146 w 302"/>
                  <a:gd name="T57" fmla="*/ 214 h 289"/>
                  <a:gd name="T58" fmla="*/ 177 w 302"/>
                  <a:gd name="T59" fmla="*/ 208 h 289"/>
                  <a:gd name="T60" fmla="*/ 216 w 302"/>
                  <a:gd name="T61" fmla="*/ 236 h 289"/>
                  <a:gd name="T62" fmla="*/ 220 w 302"/>
                  <a:gd name="T63" fmla="*/ 236 h 289"/>
                  <a:gd name="T64" fmla="*/ 229 w 302"/>
                  <a:gd name="T65" fmla="*/ 227 h 289"/>
                  <a:gd name="T66" fmla="*/ 210 w 302"/>
                  <a:gd name="T67" fmla="*/ 202 h 289"/>
                  <a:gd name="T68" fmla="*/ 219 w 302"/>
                  <a:gd name="T69" fmla="*/ 153 h 289"/>
                  <a:gd name="T70" fmla="*/ 262 w 302"/>
                  <a:gd name="T71" fmla="*/ 133 h 289"/>
                  <a:gd name="T72" fmla="*/ 263 w 302"/>
                  <a:gd name="T73" fmla="*/ 119 h 289"/>
                  <a:gd name="T74" fmla="*/ 231 w 302"/>
                  <a:gd name="T75" fmla="*/ 122 h 289"/>
                  <a:gd name="T76" fmla="*/ 192 w 302"/>
                  <a:gd name="T77" fmla="*/ 89 h 289"/>
                  <a:gd name="T78" fmla="*/ 197 w 302"/>
                  <a:gd name="T79" fmla="*/ 42 h 289"/>
                  <a:gd name="T80" fmla="*/ 195 w 302"/>
                  <a:gd name="T81" fmla="*/ 38 h 289"/>
                  <a:gd name="T82" fmla="*/ 181 w 302"/>
                  <a:gd name="T83" fmla="*/ 36 h 289"/>
                  <a:gd name="T84" fmla="*/ 154 w 302"/>
                  <a:gd name="T85" fmla="*/ 75 h 289"/>
                  <a:gd name="T86" fmla="*/ 123 w 302"/>
                  <a:gd name="T87" fmla="*/ 80 h 289"/>
                  <a:gd name="T88" fmla="*/ 85 w 302"/>
                  <a:gd name="T89" fmla="*/ 53 h 289"/>
                  <a:gd name="T90" fmla="*/ 80 w 302"/>
                  <a:gd name="T91" fmla="*/ 52 h 289"/>
                  <a:gd name="T92" fmla="*/ 72 w 302"/>
                  <a:gd name="T93" fmla="*/ 63 h 289"/>
                  <a:gd name="T94" fmla="*/ 92 w 302"/>
                  <a:gd name="T95" fmla="*/ 106 h 289"/>
                  <a:gd name="T96" fmla="*/ 67 w 302"/>
                  <a:gd name="T97" fmla="*/ 150 h 289"/>
                  <a:gd name="T98" fmla="*/ 36 w 302"/>
                  <a:gd name="T99" fmla="*/ 157 h 289"/>
                  <a:gd name="T100" fmla="*/ 37 w 302"/>
                  <a:gd name="T101" fmla="*/ 169 h 289"/>
                  <a:gd name="T102" fmla="*/ 70 w 302"/>
                  <a:gd name="T103" fmla="*/ 16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2" h="289">
                    <a:moveTo>
                      <a:pt x="116" y="289"/>
                    </a:moveTo>
                    <a:cubicBezTo>
                      <a:pt x="112" y="289"/>
                      <a:pt x="108" y="288"/>
                      <a:pt x="103" y="286"/>
                    </a:cubicBezTo>
                    <a:cubicBezTo>
                      <a:pt x="94" y="283"/>
                      <a:pt x="94" y="283"/>
                      <a:pt x="94" y="283"/>
                    </a:cubicBezTo>
                    <a:cubicBezTo>
                      <a:pt x="75" y="276"/>
                      <a:pt x="65" y="254"/>
                      <a:pt x="72" y="235"/>
                    </a:cubicBezTo>
                    <a:cubicBezTo>
                      <a:pt x="78" y="218"/>
                      <a:pt x="78" y="218"/>
                      <a:pt x="78" y="218"/>
                    </a:cubicBezTo>
                    <a:cubicBezTo>
                      <a:pt x="73" y="214"/>
                      <a:pt x="68" y="208"/>
                      <a:pt x="64" y="202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5" y="206"/>
                      <a:pt x="43" y="206"/>
                      <a:pt x="40" y="206"/>
                    </a:cubicBezTo>
                    <a:cubicBezTo>
                      <a:pt x="22" y="206"/>
                      <a:pt x="7" y="193"/>
                      <a:pt x="4" y="175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55"/>
                      <a:pt x="3" y="145"/>
                      <a:pt x="8" y="137"/>
                    </a:cubicBezTo>
                    <a:cubicBezTo>
                      <a:pt x="14" y="129"/>
                      <a:pt x="23" y="123"/>
                      <a:pt x="32" y="122"/>
                    </a:cubicBezTo>
                    <a:cubicBezTo>
                      <a:pt x="50" y="119"/>
                      <a:pt x="50" y="119"/>
                      <a:pt x="50" y="119"/>
                    </a:cubicBezTo>
                    <a:cubicBezTo>
                      <a:pt x="51" y="112"/>
                      <a:pt x="54" y="105"/>
                      <a:pt x="57" y="99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33" y="69"/>
                      <a:pt x="35" y="46"/>
                      <a:pt x="50" y="3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5" y="21"/>
                      <a:pt x="73" y="18"/>
                      <a:pt x="82" y="18"/>
                    </a:cubicBezTo>
                    <a:cubicBezTo>
                      <a:pt x="93" y="18"/>
                      <a:pt x="104" y="22"/>
                      <a:pt x="111" y="3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25" y="43"/>
                      <a:pt x="129" y="42"/>
                      <a:pt x="132" y="42"/>
                    </a:cubicBezTo>
                    <a:cubicBezTo>
                      <a:pt x="136" y="41"/>
                      <a:pt x="139" y="41"/>
                      <a:pt x="143" y="41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54" y="10"/>
                      <a:pt x="168" y="0"/>
                      <a:pt x="184" y="0"/>
                    </a:cubicBezTo>
                    <a:cubicBezTo>
                      <a:pt x="188" y="0"/>
                      <a:pt x="193" y="1"/>
                      <a:pt x="197" y="2"/>
                    </a:cubicBezTo>
                    <a:cubicBezTo>
                      <a:pt x="206" y="6"/>
                      <a:pt x="206" y="6"/>
                      <a:pt x="206" y="6"/>
                    </a:cubicBezTo>
                    <a:cubicBezTo>
                      <a:pt x="216" y="9"/>
                      <a:pt x="223" y="16"/>
                      <a:pt x="227" y="25"/>
                    </a:cubicBezTo>
                    <a:cubicBezTo>
                      <a:pt x="232" y="34"/>
                      <a:pt x="232" y="44"/>
                      <a:pt x="229" y="53"/>
                    </a:cubicBezTo>
                    <a:cubicBezTo>
                      <a:pt x="223" y="70"/>
                      <a:pt x="223" y="70"/>
                      <a:pt x="223" y="70"/>
                    </a:cubicBezTo>
                    <a:cubicBezTo>
                      <a:pt x="228" y="75"/>
                      <a:pt x="232" y="80"/>
                      <a:pt x="236" y="86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6" y="83"/>
                      <a:pt x="258" y="83"/>
                      <a:pt x="260" y="83"/>
                    </a:cubicBezTo>
                    <a:cubicBezTo>
                      <a:pt x="278" y="83"/>
                      <a:pt x="293" y="96"/>
                      <a:pt x="297" y="114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302" y="144"/>
                      <a:pt x="288" y="163"/>
                      <a:pt x="268" y="167"/>
                    </a:cubicBezTo>
                    <a:cubicBezTo>
                      <a:pt x="251" y="170"/>
                      <a:pt x="251" y="170"/>
                      <a:pt x="251" y="170"/>
                    </a:cubicBezTo>
                    <a:cubicBezTo>
                      <a:pt x="249" y="177"/>
                      <a:pt x="247" y="183"/>
                      <a:pt x="243" y="190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61" y="211"/>
                      <a:pt x="264" y="220"/>
                      <a:pt x="263" y="230"/>
                    </a:cubicBezTo>
                    <a:cubicBezTo>
                      <a:pt x="262" y="240"/>
                      <a:pt x="258" y="249"/>
                      <a:pt x="250" y="256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35" y="268"/>
                      <a:pt x="227" y="271"/>
                      <a:pt x="218" y="271"/>
                    </a:cubicBezTo>
                    <a:cubicBezTo>
                      <a:pt x="207" y="271"/>
                      <a:pt x="197" y="266"/>
                      <a:pt x="190" y="257"/>
                    </a:cubicBezTo>
                    <a:cubicBezTo>
                      <a:pt x="178" y="244"/>
                      <a:pt x="178" y="244"/>
                      <a:pt x="178" y="244"/>
                    </a:cubicBezTo>
                    <a:cubicBezTo>
                      <a:pt x="175" y="245"/>
                      <a:pt x="171" y="246"/>
                      <a:pt x="168" y="246"/>
                    </a:cubicBezTo>
                    <a:cubicBezTo>
                      <a:pt x="164" y="247"/>
                      <a:pt x="161" y="247"/>
                      <a:pt x="157" y="248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46" y="279"/>
                      <a:pt x="132" y="289"/>
                      <a:pt x="116" y="289"/>
                    </a:cubicBezTo>
                    <a:close/>
                    <a:moveTo>
                      <a:pt x="73" y="166"/>
                    </a:moveTo>
                    <a:cubicBezTo>
                      <a:pt x="79" y="166"/>
                      <a:pt x="85" y="170"/>
                      <a:pt x="88" y="176"/>
                    </a:cubicBezTo>
                    <a:cubicBezTo>
                      <a:pt x="93" y="185"/>
                      <a:pt x="100" y="193"/>
                      <a:pt x="108" y="200"/>
                    </a:cubicBezTo>
                    <a:cubicBezTo>
                      <a:pt x="114" y="204"/>
                      <a:pt x="116" y="212"/>
                      <a:pt x="114" y="219"/>
                    </a:cubicBezTo>
                    <a:cubicBezTo>
                      <a:pt x="104" y="247"/>
                      <a:pt x="104" y="247"/>
                      <a:pt x="104" y="247"/>
                    </a:cubicBezTo>
                    <a:cubicBezTo>
                      <a:pt x="103" y="248"/>
                      <a:pt x="104" y="250"/>
                      <a:pt x="106" y="251"/>
                    </a:cubicBezTo>
                    <a:cubicBezTo>
                      <a:pt x="115" y="254"/>
                      <a:pt x="115" y="254"/>
                      <a:pt x="115" y="254"/>
                    </a:cubicBezTo>
                    <a:cubicBezTo>
                      <a:pt x="117" y="255"/>
                      <a:pt x="119" y="254"/>
                      <a:pt x="119" y="252"/>
                    </a:cubicBezTo>
                    <a:cubicBezTo>
                      <a:pt x="129" y="225"/>
                      <a:pt x="129" y="225"/>
                      <a:pt x="129" y="225"/>
                    </a:cubicBezTo>
                    <a:cubicBezTo>
                      <a:pt x="132" y="218"/>
                      <a:pt x="139" y="213"/>
                      <a:pt x="146" y="214"/>
                    </a:cubicBezTo>
                    <a:cubicBezTo>
                      <a:pt x="152" y="214"/>
                      <a:pt x="157" y="214"/>
                      <a:pt x="162" y="213"/>
                    </a:cubicBezTo>
                    <a:cubicBezTo>
                      <a:pt x="167" y="212"/>
                      <a:pt x="172" y="211"/>
                      <a:pt x="177" y="208"/>
                    </a:cubicBezTo>
                    <a:cubicBezTo>
                      <a:pt x="184" y="205"/>
                      <a:pt x="192" y="207"/>
                      <a:pt x="197" y="213"/>
                    </a:cubicBezTo>
                    <a:cubicBezTo>
                      <a:pt x="216" y="236"/>
                      <a:pt x="216" y="236"/>
                      <a:pt x="216" y="236"/>
                    </a:cubicBezTo>
                    <a:cubicBezTo>
                      <a:pt x="217" y="237"/>
                      <a:pt x="218" y="237"/>
                      <a:pt x="218" y="237"/>
                    </a:cubicBezTo>
                    <a:cubicBezTo>
                      <a:pt x="219" y="237"/>
                      <a:pt x="220" y="236"/>
                      <a:pt x="220" y="236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9" y="229"/>
                      <a:pt x="229" y="228"/>
                      <a:pt x="229" y="227"/>
                    </a:cubicBezTo>
                    <a:cubicBezTo>
                      <a:pt x="229" y="227"/>
                      <a:pt x="229" y="226"/>
                      <a:pt x="228" y="225"/>
                    </a:cubicBezTo>
                    <a:cubicBezTo>
                      <a:pt x="210" y="202"/>
                      <a:pt x="210" y="202"/>
                      <a:pt x="210" y="202"/>
                    </a:cubicBezTo>
                    <a:cubicBezTo>
                      <a:pt x="205" y="197"/>
                      <a:pt x="204" y="189"/>
                      <a:pt x="209" y="182"/>
                    </a:cubicBezTo>
                    <a:cubicBezTo>
                      <a:pt x="214" y="173"/>
                      <a:pt x="218" y="163"/>
                      <a:pt x="219" y="153"/>
                    </a:cubicBezTo>
                    <a:cubicBezTo>
                      <a:pt x="220" y="145"/>
                      <a:pt x="226" y="139"/>
                      <a:pt x="233" y="138"/>
                    </a:cubicBezTo>
                    <a:cubicBezTo>
                      <a:pt x="262" y="133"/>
                      <a:pt x="262" y="133"/>
                      <a:pt x="262" y="133"/>
                    </a:cubicBezTo>
                    <a:cubicBezTo>
                      <a:pt x="264" y="133"/>
                      <a:pt x="265" y="131"/>
                      <a:pt x="265" y="129"/>
                    </a:cubicBezTo>
                    <a:cubicBezTo>
                      <a:pt x="263" y="119"/>
                      <a:pt x="263" y="119"/>
                      <a:pt x="263" y="119"/>
                    </a:cubicBezTo>
                    <a:cubicBezTo>
                      <a:pt x="263" y="118"/>
                      <a:pt x="261" y="117"/>
                      <a:pt x="260" y="117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23" y="123"/>
                      <a:pt x="216" y="119"/>
                      <a:pt x="212" y="113"/>
                    </a:cubicBezTo>
                    <a:cubicBezTo>
                      <a:pt x="208" y="103"/>
                      <a:pt x="201" y="95"/>
                      <a:pt x="192" y="89"/>
                    </a:cubicBezTo>
                    <a:cubicBezTo>
                      <a:pt x="186" y="84"/>
                      <a:pt x="184" y="76"/>
                      <a:pt x="186" y="69"/>
                    </a:cubicBezTo>
                    <a:cubicBezTo>
                      <a:pt x="197" y="42"/>
                      <a:pt x="197" y="42"/>
                      <a:pt x="197" y="42"/>
                    </a:cubicBezTo>
                    <a:cubicBezTo>
                      <a:pt x="197" y="41"/>
                      <a:pt x="197" y="40"/>
                      <a:pt x="196" y="39"/>
                    </a:cubicBezTo>
                    <a:cubicBezTo>
                      <a:pt x="196" y="39"/>
                      <a:pt x="196" y="38"/>
                      <a:pt x="195" y="38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4" y="34"/>
                      <a:pt x="182" y="34"/>
                      <a:pt x="181" y="36"/>
                    </a:cubicBezTo>
                    <a:cubicBezTo>
                      <a:pt x="171" y="63"/>
                      <a:pt x="171" y="63"/>
                      <a:pt x="171" y="63"/>
                    </a:cubicBezTo>
                    <a:cubicBezTo>
                      <a:pt x="168" y="70"/>
                      <a:pt x="162" y="75"/>
                      <a:pt x="154" y="75"/>
                    </a:cubicBezTo>
                    <a:cubicBezTo>
                      <a:pt x="149" y="74"/>
                      <a:pt x="143" y="75"/>
                      <a:pt x="138" y="75"/>
                    </a:cubicBezTo>
                    <a:cubicBezTo>
                      <a:pt x="133" y="76"/>
                      <a:pt x="128" y="78"/>
                      <a:pt x="123" y="80"/>
                    </a:cubicBezTo>
                    <a:cubicBezTo>
                      <a:pt x="116" y="83"/>
                      <a:pt x="108" y="81"/>
                      <a:pt x="103" y="75"/>
                    </a:cubicBezTo>
                    <a:cubicBezTo>
                      <a:pt x="85" y="53"/>
                      <a:pt x="85" y="53"/>
                      <a:pt x="85" y="53"/>
                    </a:cubicBezTo>
                    <a:cubicBezTo>
                      <a:pt x="84" y="52"/>
                      <a:pt x="83" y="52"/>
                      <a:pt x="82" y="52"/>
                    </a:cubicBezTo>
                    <a:cubicBezTo>
                      <a:pt x="81" y="52"/>
                      <a:pt x="81" y="52"/>
                      <a:pt x="80" y="52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1" y="60"/>
                      <a:pt x="71" y="62"/>
                      <a:pt x="72" y="63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5" y="92"/>
                      <a:pt x="96" y="100"/>
                      <a:pt x="92" y="106"/>
                    </a:cubicBezTo>
                    <a:cubicBezTo>
                      <a:pt x="86" y="115"/>
                      <a:pt x="82" y="125"/>
                      <a:pt x="81" y="136"/>
                    </a:cubicBezTo>
                    <a:cubicBezTo>
                      <a:pt x="80" y="143"/>
                      <a:pt x="74" y="149"/>
                      <a:pt x="67" y="150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37" y="155"/>
                      <a:pt x="36" y="156"/>
                      <a:pt x="36" y="157"/>
                    </a:cubicBezTo>
                    <a:cubicBezTo>
                      <a:pt x="36" y="157"/>
                      <a:pt x="35" y="158"/>
                      <a:pt x="36" y="159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70" y="167"/>
                      <a:pt x="70" y="167"/>
                      <a:pt x="70" y="167"/>
                    </a:cubicBezTo>
                    <a:cubicBezTo>
                      <a:pt x="71" y="166"/>
                      <a:pt x="72" y="166"/>
                      <a:pt x="73" y="16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Freeform 40"/>
              <p:cNvSpPr>
                <a:spLocks noEditPoints="1"/>
              </p:cNvSpPr>
              <p:nvPr/>
            </p:nvSpPr>
            <p:spPr bwMode="auto">
              <a:xfrm>
                <a:off x="3948678" y="1145939"/>
                <a:ext cx="205477" cy="205477"/>
              </a:xfrm>
              <a:custGeom>
                <a:avLst/>
                <a:gdLst>
                  <a:gd name="T0" fmla="*/ 54 w 108"/>
                  <a:gd name="T1" fmla="*/ 108 h 108"/>
                  <a:gd name="T2" fmla="*/ 0 w 108"/>
                  <a:gd name="T3" fmla="*/ 54 h 108"/>
                  <a:gd name="T4" fmla="*/ 54 w 108"/>
                  <a:gd name="T5" fmla="*/ 0 h 108"/>
                  <a:gd name="T6" fmla="*/ 108 w 108"/>
                  <a:gd name="T7" fmla="*/ 54 h 108"/>
                  <a:gd name="T8" fmla="*/ 54 w 108"/>
                  <a:gd name="T9" fmla="*/ 108 h 108"/>
                  <a:gd name="T10" fmla="*/ 54 w 108"/>
                  <a:gd name="T11" fmla="*/ 34 h 108"/>
                  <a:gd name="T12" fmla="*/ 34 w 108"/>
                  <a:gd name="T13" fmla="*/ 54 h 108"/>
                  <a:gd name="T14" fmla="*/ 54 w 108"/>
                  <a:gd name="T15" fmla="*/ 74 h 108"/>
                  <a:gd name="T16" fmla="*/ 74 w 108"/>
                  <a:gd name="T17" fmla="*/ 54 h 108"/>
                  <a:gd name="T18" fmla="*/ 54 w 108"/>
                  <a:gd name="T19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108"/>
                    </a:moveTo>
                    <a:cubicBezTo>
                      <a:pt x="24" y="108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84"/>
                      <a:pt x="84" y="108"/>
                      <a:pt x="54" y="108"/>
                    </a:cubicBezTo>
                    <a:close/>
                    <a:moveTo>
                      <a:pt x="54" y="34"/>
                    </a:moveTo>
                    <a:cubicBezTo>
                      <a:pt x="43" y="34"/>
                      <a:pt x="34" y="43"/>
                      <a:pt x="34" y="54"/>
                    </a:cubicBezTo>
                    <a:cubicBezTo>
                      <a:pt x="34" y="65"/>
                      <a:pt x="43" y="74"/>
                      <a:pt x="54" y="74"/>
                    </a:cubicBezTo>
                    <a:cubicBezTo>
                      <a:pt x="65" y="74"/>
                      <a:pt x="74" y="65"/>
                      <a:pt x="74" y="54"/>
                    </a:cubicBezTo>
                    <a:cubicBezTo>
                      <a:pt x="74" y="43"/>
                      <a:pt x="65" y="34"/>
                      <a:pt x="54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Freeform 41"/>
              <p:cNvSpPr>
                <a:spLocks noEditPoints="1"/>
              </p:cNvSpPr>
              <p:nvPr/>
            </p:nvSpPr>
            <p:spPr bwMode="auto">
              <a:xfrm>
                <a:off x="1753409" y="2773816"/>
                <a:ext cx="206283" cy="205477"/>
              </a:xfrm>
              <a:custGeom>
                <a:avLst/>
                <a:gdLst>
                  <a:gd name="T0" fmla="*/ 54 w 108"/>
                  <a:gd name="T1" fmla="*/ 108 h 108"/>
                  <a:gd name="T2" fmla="*/ 0 w 108"/>
                  <a:gd name="T3" fmla="*/ 54 h 108"/>
                  <a:gd name="T4" fmla="*/ 54 w 108"/>
                  <a:gd name="T5" fmla="*/ 0 h 108"/>
                  <a:gd name="T6" fmla="*/ 108 w 108"/>
                  <a:gd name="T7" fmla="*/ 54 h 108"/>
                  <a:gd name="T8" fmla="*/ 54 w 108"/>
                  <a:gd name="T9" fmla="*/ 108 h 108"/>
                  <a:gd name="T10" fmla="*/ 54 w 108"/>
                  <a:gd name="T11" fmla="*/ 34 h 108"/>
                  <a:gd name="T12" fmla="*/ 34 w 108"/>
                  <a:gd name="T13" fmla="*/ 54 h 108"/>
                  <a:gd name="T14" fmla="*/ 54 w 108"/>
                  <a:gd name="T15" fmla="*/ 74 h 108"/>
                  <a:gd name="T16" fmla="*/ 74 w 108"/>
                  <a:gd name="T17" fmla="*/ 54 h 108"/>
                  <a:gd name="T18" fmla="*/ 54 w 108"/>
                  <a:gd name="T19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108"/>
                    </a:moveTo>
                    <a:cubicBezTo>
                      <a:pt x="24" y="108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84"/>
                      <a:pt x="84" y="108"/>
                      <a:pt x="54" y="108"/>
                    </a:cubicBezTo>
                    <a:close/>
                    <a:moveTo>
                      <a:pt x="54" y="34"/>
                    </a:moveTo>
                    <a:cubicBezTo>
                      <a:pt x="43" y="34"/>
                      <a:pt x="34" y="43"/>
                      <a:pt x="34" y="54"/>
                    </a:cubicBezTo>
                    <a:cubicBezTo>
                      <a:pt x="34" y="65"/>
                      <a:pt x="43" y="74"/>
                      <a:pt x="54" y="74"/>
                    </a:cubicBezTo>
                    <a:cubicBezTo>
                      <a:pt x="65" y="74"/>
                      <a:pt x="74" y="65"/>
                      <a:pt x="74" y="54"/>
                    </a:cubicBezTo>
                    <a:cubicBezTo>
                      <a:pt x="74" y="43"/>
                      <a:pt x="65" y="34"/>
                      <a:pt x="54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 bwMode="auto">
            <a:xfrm>
              <a:off x="0" y="0"/>
              <a:ext cx="6865154" cy="5024967"/>
            </a:xfrm>
            <a:custGeom>
              <a:avLst/>
              <a:gdLst>
                <a:gd name="connsiteX0" fmla="*/ 0 w 6865154"/>
                <a:gd name="connsiteY0" fmla="*/ 0 h 5056050"/>
                <a:gd name="connsiteX1" fmla="*/ 6865154 w 6865154"/>
                <a:gd name="connsiteY1" fmla="*/ 0 h 5056050"/>
                <a:gd name="connsiteX2" fmla="*/ 6865154 w 6865154"/>
                <a:gd name="connsiteY2" fmla="*/ 5056050 h 5056050"/>
                <a:gd name="connsiteX3" fmla="*/ 0 w 6865154"/>
                <a:gd name="connsiteY3" fmla="*/ 5056050 h 5056050"/>
                <a:gd name="connsiteX4" fmla="*/ 0 w 6865154"/>
                <a:gd name="connsiteY4" fmla="*/ 0 h 5056050"/>
                <a:gd name="connsiteX0" fmla="*/ 0 w 6865154"/>
                <a:gd name="connsiteY0" fmla="*/ 5056050 h 5056050"/>
                <a:gd name="connsiteX1" fmla="*/ 6865154 w 6865154"/>
                <a:gd name="connsiteY1" fmla="*/ 0 h 5056050"/>
                <a:gd name="connsiteX2" fmla="*/ 6865154 w 6865154"/>
                <a:gd name="connsiteY2" fmla="*/ 5056050 h 5056050"/>
                <a:gd name="connsiteX3" fmla="*/ 0 w 6865154"/>
                <a:gd name="connsiteY3" fmla="*/ 5056050 h 505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154" h="5056050">
                  <a:moveTo>
                    <a:pt x="0" y="5056050"/>
                  </a:moveTo>
                  <a:lnTo>
                    <a:pt x="6865154" y="0"/>
                  </a:lnTo>
                  <a:lnTo>
                    <a:pt x="6865154" y="5056050"/>
                  </a:lnTo>
                  <a:lnTo>
                    <a:pt x="0" y="50560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C7A86F2-4D6B-4E0B-88A0-EC3B67267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97" y="821799"/>
            <a:ext cx="2432719" cy="665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B47DC8-3481-4432-85B3-DA2CADF446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95" y="5783084"/>
            <a:ext cx="718693" cy="27234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723D954-D647-4868-B742-551A0E7B7DD7}"/>
              </a:ext>
            </a:extLst>
          </p:cNvPr>
          <p:cNvGrpSpPr/>
          <p:nvPr/>
        </p:nvGrpSpPr>
        <p:grpSpPr>
          <a:xfrm>
            <a:off x="5523429" y="2467983"/>
            <a:ext cx="3485859" cy="1869421"/>
            <a:chOff x="5523429" y="2467983"/>
            <a:chExt cx="3485859" cy="1869421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black">
            <a:xfrm>
              <a:off x="8249815" y="4143505"/>
              <a:ext cx="715902" cy="1938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400" b="1" spc="-7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2025. 10 </a:t>
              </a:r>
              <a:endParaRPr lang="ko-KR" altLang="en-US" sz="1400" b="1" spc="-7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7AEDBD07-E04F-4A0B-84ED-91E542D835F3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525321" y="2467983"/>
              <a:ext cx="3483967" cy="3323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400" b="1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전사 </a:t>
              </a:r>
              <a:r>
                <a:rPr lang="en-US" altLang="ko-KR" sz="2400" b="1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CRM </a:t>
              </a:r>
              <a:r>
                <a:rPr lang="ko-KR" altLang="en-US" sz="2400" b="1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구축 </a:t>
              </a:r>
              <a:r>
                <a:rPr lang="en-US" altLang="ko-KR" sz="2400" b="1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TF</a:t>
              </a:r>
              <a:endParaRPr lang="ko-KR" altLang="en-US" sz="2400" b="1" spc="-7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B78443A4-87A2-4397-B1D5-F924D6A87B6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523429" y="3005256"/>
              <a:ext cx="3442289" cy="2769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2000" b="1" spc="-70">
                  <a:solidFill>
                    <a:srgbClr val="05507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매뉴얼</a:t>
              </a:r>
              <a:r>
                <a:rPr lang="en-US" altLang="ko-KR" sz="2000" b="1" spc="-70">
                  <a:solidFill>
                    <a:srgbClr val="05507D"/>
                  </a:solidFill>
                  <a:latin typeface="맑은 고딕" panose="020B0503020000020004" pitchFamily="50" charset="-127"/>
                </a:rPr>
                <a:t>_ </a:t>
              </a:r>
              <a:r>
                <a:rPr lang="ko-KR" altLang="en-US" sz="2000" b="1" spc="-70">
                  <a:solidFill>
                    <a:srgbClr val="05507D"/>
                  </a:solidFill>
                  <a:latin typeface="맑은 고딕" panose="020B0503020000020004" pitchFamily="50" charset="-127"/>
                </a:rPr>
                <a:t>거래선</a:t>
              </a:r>
              <a:r>
                <a:rPr lang="en-US" altLang="ko-KR" sz="2000" b="1" spc="-70">
                  <a:solidFill>
                    <a:srgbClr val="05507D"/>
                  </a:solidFill>
                  <a:latin typeface="맑은 고딕" panose="020B0503020000020004" pitchFamily="50" charset="-127"/>
                </a:rPr>
                <a:t>&amp;</a:t>
              </a:r>
              <a:r>
                <a:rPr lang="ko-KR" altLang="en-US" sz="2000" b="1" spc="-70">
                  <a:solidFill>
                    <a:srgbClr val="05507D"/>
                  </a:solidFill>
                  <a:latin typeface="맑은 고딕" panose="020B0503020000020004" pitchFamily="50" charset="-127"/>
                </a:rPr>
                <a:t>연락처</a:t>
              </a:r>
              <a:endParaRPr lang="ko-KR" altLang="en-US" sz="2000" b="1" spc="-70">
                <a:solidFill>
                  <a:srgbClr val="05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26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FD67-D179-3B48-E2DC-2922EED7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844BF-B5CB-4F9A-F2DB-A4CCA0ECA94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1B490FC-0338-F63F-7BDA-ADCF0136A6A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매출정보</a:t>
                      </a:r>
                      <a:r>
                        <a:rPr lang="en-US" altLang="ko-KR" sz="1200" b="1"/>
                        <a:t>) 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94A4224-5068-49A6-F207-CDFF97F6799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F71A7A-AB43-AD75-FE3D-FE1497806212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거래선별 매출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연단위의 매출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매출총익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세전이익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조회됨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총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3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개년 표기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금액 표기 통화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단위 선택 필터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KRW 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백만원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), USD(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달러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천달러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총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4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개의 통화별 단위 제공</a:t>
            </a:r>
            <a:br>
              <a:rPr lang="en-US" altLang="ko-KR" sz="1200" u="sng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조직 선택 필터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실장 이상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직급 혹은 주무의 경우에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소속 실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본부이하의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조직 기준으로 매출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거래선의 품목별 매출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품목 단위의 연간 매출이 표기됨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수량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매출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이익이 품목단위로 노출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매출 조회 기준은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SAP Billing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기준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-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Sold-To, Ship-To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로 각각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576B2F-088D-F284-CC83-50FD14C9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51"/>
          <a:stretch>
            <a:fillRect/>
          </a:stretch>
        </p:blipFill>
        <p:spPr>
          <a:xfrm>
            <a:off x="312548" y="1880828"/>
            <a:ext cx="6228441" cy="43924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61AFE742-215B-D08B-8485-4A4F90DD028D}"/>
              </a:ext>
            </a:extLst>
          </p:cNvPr>
          <p:cNvSpPr/>
          <p:nvPr/>
        </p:nvSpPr>
        <p:spPr bwMode="gray">
          <a:xfrm>
            <a:off x="404492" y="2456892"/>
            <a:ext cx="2880254" cy="244530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848200-06D8-63E3-D380-22504B74E084}"/>
              </a:ext>
            </a:extLst>
          </p:cNvPr>
          <p:cNvSpPr/>
          <p:nvPr/>
        </p:nvSpPr>
        <p:spPr bwMode="auto">
          <a:xfrm>
            <a:off x="152492" y="245689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78C4F450-BF58-BB8F-1C41-CB3C7FA92552}"/>
              </a:ext>
            </a:extLst>
          </p:cNvPr>
          <p:cNvSpPr/>
          <p:nvPr/>
        </p:nvSpPr>
        <p:spPr bwMode="gray">
          <a:xfrm>
            <a:off x="2720752" y="2582892"/>
            <a:ext cx="432048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56CA5E5-5074-BAD4-FB52-3BC29E01091B}"/>
              </a:ext>
            </a:extLst>
          </p:cNvPr>
          <p:cNvSpPr/>
          <p:nvPr/>
        </p:nvSpPr>
        <p:spPr bwMode="auto">
          <a:xfrm>
            <a:off x="2467586" y="253059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1C0448C4-4633-C8A2-06CE-425E161C3288}"/>
              </a:ext>
            </a:extLst>
          </p:cNvPr>
          <p:cNvSpPr/>
          <p:nvPr/>
        </p:nvSpPr>
        <p:spPr bwMode="gray">
          <a:xfrm>
            <a:off x="2324708" y="3049254"/>
            <a:ext cx="828092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24071F-CA48-C514-6F03-75AB3522BAC3}"/>
              </a:ext>
            </a:extLst>
          </p:cNvPr>
          <p:cNvSpPr/>
          <p:nvPr/>
        </p:nvSpPr>
        <p:spPr bwMode="auto">
          <a:xfrm>
            <a:off x="2071542" y="299695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F1FFC145-5742-CB32-24EE-85A109662030}"/>
              </a:ext>
            </a:extLst>
          </p:cNvPr>
          <p:cNvSpPr/>
          <p:nvPr/>
        </p:nvSpPr>
        <p:spPr bwMode="gray">
          <a:xfrm>
            <a:off x="404492" y="4975898"/>
            <a:ext cx="2880254" cy="128228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315F0CB-DCE1-2B9B-0D93-82B7EC910FEF}"/>
              </a:ext>
            </a:extLst>
          </p:cNvPr>
          <p:cNvSpPr/>
          <p:nvPr/>
        </p:nvSpPr>
        <p:spPr bwMode="auto">
          <a:xfrm>
            <a:off x="186548" y="497589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A9B93394-F673-CBF0-0197-C4AA424B5B73}"/>
              </a:ext>
            </a:extLst>
          </p:cNvPr>
          <p:cNvSpPr/>
          <p:nvPr/>
        </p:nvSpPr>
        <p:spPr bwMode="gray">
          <a:xfrm>
            <a:off x="404492" y="2239882"/>
            <a:ext cx="1056120" cy="21141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C54753C-E5D1-3207-1B23-99F043617198}"/>
              </a:ext>
            </a:extLst>
          </p:cNvPr>
          <p:cNvSpPr/>
          <p:nvPr/>
        </p:nvSpPr>
        <p:spPr bwMode="auto">
          <a:xfrm>
            <a:off x="382607" y="198228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6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B84F5-18C0-2BC5-2F99-6EE208D3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2547AC7-A26D-3D79-29DC-4CFD65A89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0" y="2044506"/>
            <a:ext cx="6129503" cy="17026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603BF0-4959-E12B-11AA-00AA5AAF123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E464BB9-34EC-5A19-05AE-3C4FE2A1BAC1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계약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프로젝트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C63E71C-DABD-C022-D6BB-6CF4BA1E344F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D564E9-50A7-96C0-DBA8-F201B7CE4A8D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계약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프로젝트 관리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거래선과 장기 계약 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or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프로젝트 성 거래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존재시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작성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본인 조직이 생성한 경우에만 수정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삭제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동일 계약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프로젝트명으로 추가 등록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불가함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담당조직과 무관하게 생성이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철강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정보와 매핑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A823F0D9-E0B1-DEDD-E8C2-3D1849B72EC7}"/>
              </a:ext>
            </a:extLst>
          </p:cNvPr>
          <p:cNvSpPr/>
          <p:nvPr/>
        </p:nvSpPr>
        <p:spPr bwMode="gray">
          <a:xfrm>
            <a:off x="445067" y="2357195"/>
            <a:ext cx="2916324" cy="1224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6722B03-A23D-D5AC-F0F2-A5AEAB59799A}"/>
              </a:ext>
            </a:extLst>
          </p:cNvPr>
          <p:cNvSpPr/>
          <p:nvPr/>
        </p:nvSpPr>
        <p:spPr bwMode="auto">
          <a:xfrm>
            <a:off x="330879" y="209959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98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FBE5A-4445-06D1-DD5F-D1196362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F3AA-0357-DBBA-80BD-B3BB2574886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6339564-017B-5577-470B-00CA5D35005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타임라인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0C5EB6-6BA7-8562-B1B9-BC3096B7199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9A47E-A4C4-652E-FB07-8D092BA4698D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새이벤트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거래선과 관련된 일정을 등록하는 기능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새 과업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거래선과 관련된 할 일을 등록하는 기능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타임라인 이력 영역 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등록된 할 일과 다가오는 이벤트를 보여주는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TO-DO List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영역과 지난 이벤트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History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를 보여주는 영역이 존재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1082F5-9D3B-8E4C-AAE3-9F5B8D50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51"/>
          <a:stretch>
            <a:fillRect/>
          </a:stretch>
        </p:blipFill>
        <p:spPr>
          <a:xfrm>
            <a:off x="312548" y="1880828"/>
            <a:ext cx="6228441" cy="43924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5826D0CB-4FAE-5BB5-CEB8-6C358FDF0265}"/>
              </a:ext>
            </a:extLst>
          </p:cNvPr>
          <p:cNvSpPr/>
          <p:nvPr/>
        </p:nvSpPr>
        <p:spPr bwMode="gray">
          <a:xfrm>
            <a:off x="3563529" y="2204864"/>
            <a:ext cx="792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484772-F4AC-A913-359D-CC67DE38D499}"/>
              </a:ext>
            </a:extLst>
          </p:cNvPr>
          <p:cNvSpPr/>
          <p:nvPr/>
        </p:nvSpPr>
        <p:spPr bwMode="auto">
          <a:xfrm>
            <a:off x="3541644" y="194726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719D8592-C5A3-EA37-2C52-ABAB419F8139}"/>
              </a:ext>
            </a:extLst>
          </p:cNvPr>
          <p:cNvSpPr/>
          <p:nvPr/>
        </p:nvSpPr>
        <p:spPr bwMode="gray">
          <a:xfrm>
            <a:off x="4374574" y="2204864"/>
            <a:ext cx="720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F4CC36-68D0-07ED-6F8F-86970E0D7F74}"/>
              </a:ext>
            </a:extLst>
          </p:cNvPr>
          <p:cNvSpPr/>
          <p:nvPr/>
        </p:nvSpPr>
        <p:spPr bwMode="auto">
          <a:xfrm>
            <a:off x="4382239" y="194726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7743AE6F-D038-1721-8648-42CDBAFC77E7}"/>
              </a:ext>
            </a:extLst>
          </p:cNvPr>
          <p:cNvSpPr/>
          <p:nvPr/>
        </p:nvSpPr>
        <p:spPr bwMode="gray">
          <a:xfrm>
            <a:off x="3476836" y="2816932"/>
            <a:ext cx="3062987" cy="345638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B2A66FB-C38A-94B7-3759-BC80F5054E42}"/>
              </a:ext>
            </a:extLst>
          </p:cNvPr>
          <p:cNvSpPr/>
          <p:nvPr/>
        </p:nvSpPr>
        <p:spPr bwMode="auto">
          <a:xfrm>
            <a:off x="3475670" y="256493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E27B8D-C374-F9DF-2649-9D6673340F01}"/>
              </a:ext>
            </a:extLst>
          </p:cNvPr>
          <p:cNvSpPr/>
          <p:nvPr/>
        </p:nvSpPr>
        <p:spPr bwMode="auto">
          <a:xfrm>
            <a:off x="3908884" y="4104640"/>
            <a:ext cx="2520279" cy="2060663"/>
          </a:xfrm>
          <a:prstGeom prst="rect">
            <a:avLst/>
          </a:prstGeom>
          <a:solidFill>
            <a:srgbClr val="D8D8DA">
              <a:alpha val="40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이벤트</a:t>
            </a:r>
            <a:r>
              <a:rPr lang="en-US" altLang="ko-KR" sz="1400" b="1">
                <a:solidFill>
                  <a:schemeClr val="tx2"/>
                </a:solidFill>
                <a:cs typeface="Arial" panose="020B0604020202020204" pitchFamily="34" charset="0"/>
              </a:rPr>
              <a:t> history</a:t>
            </a: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F1B383-9B7A-1891-B0CC-1D2497F94FEC}"/>
              </a:ext>
            </a:extLst>
          </p:cNvPr>
          <p:cNvSpPr/>
          <p:nvPr/>
        </p:nvSpPr>
        <p:spPr bwMode="auto">
          <a:xfrm>
            <a:off x="3908884" y="3066515"/>
            <a:ext cx="2520279" cy="686522"/>
          </a:xfrm>
          <a:prstGeom prst="rect">
            <a:avLst/>
          </a:prstGeom>
          <a:solidFill>
            <a:srgbClr val="D8D8DA">
              <a:alpha val="40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TO-DO List</a:t>
            </a: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7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52FA8-FB8B-0E2D-558C-EBF3BA5EA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C5B0230-57FD-9101-2968-4B03C438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09" b="11239"/>
          <a:stretch>
            <a:fillRect/>
          </a:stretch>
        </p:blipFill>
        <p:spPr>
          <a:xfrm>
            <a:off x="282588" y="1844676"/>
            <a:ext cx="6257236" cy="45938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EFDD24-7BB6-30AD-D64C-519CA4EF65D0}"/>
              </a:ext>
            </a:extLst>
          </p:cNvPr>
          <p:cNvSpPr/>
          <p:nvPr/>
        </p:nvSpPr>
        <p:spPr bwMode="auto">
          <a:xfrm>
            <a:off x="285080" y="4329100"/>
            <a:ext cx="3191756" cy="198022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403504-F576-5949-8A53-606D6713BCF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07762EA-67D3-B4B1-6234-E76CE693608D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채터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B1C30F1-D3F4-70B8-745A-F7C04FD4E6B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872C52-48B9-C4F3-C46A-A324809B08D3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게시글 작성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기반의 업무 관련 게시글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질문글을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작성할 수 있음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등록된 게시글을 정렬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및 검색 가능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등록된 게시글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기본적으로 최신 순으로 글이 노출되며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등록된 글에는 모두 댓글 작성이 가능함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등록된 이벤트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과업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이벤트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과업이 생성될 경우 채터에도 게시글과 유사하게 생성되며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댓글 작성이 가능함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F70162AB-BE03-B114-496C-537645FA044E}"/>
              </a:ext>
            </a:extLst>
          </p:cNvPr>
          <p:cNvSpPr/>
          <p:nvPr/>
        </p:nvSpPr>
        <p:spPr bwMode="gray">
          <a:xfrm>
            <a:off x="3545304" y="2204864"/>
            <a:ext cx="2883859" cy="50405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DF055E-F94F-7DBC-5242-22E2394F7210}"/>
              </a:ext>
            </a:extLst>
          </p:cNvPr>
          <p:cNvSpPr/>
          <p:nvPr/>
        </p:nvSpPr>
        <p:spPr bwMode="auto">
          <a:xfrm>
            <a:off x="3285206" y="220486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B0D483EE-9574-067D-A488-6A71B5151ECB}"/>
              </a:ext>
            </a:extLst>
          </p:cNvPr>
          <p:cNvSpPr/>
          <p:nvPr/>
        </p:nvSpPr>
        <p:spPr bwMode="gray">
          <a:xfrm>
            <a:off x="3545304" y="2708920"/>
            <a:ext cx="2883859" cy="46805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945442-3032-ED8C-F7A7-70BC6A290ED0}"/>
              </a:ext>
            </a:extLst>
          </p:cNvPr>
          <p:cNvSpPr/>
          <p:nvPr/>
        </p:nvSpPr>
        <p:spPr bwMode="auto">
          <a:xfrm>
            <a:off x="3285206" y="269733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2F0103B5-C3E8-1415-A0AE-58D98C0334D8}"/>
              </a:ext>
            </a:extLst>
          </p:cNvPr>
          <p:cNvSpPr/>
          <p:nvPr/>
        </p:nvSpPr>
        <p:spPr bwMode="gray">
          <a:xfrm>
            <a:off x="3545304" y="3176972"/>
            <a:ext cx="2883859" cy="133214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D841815E-E668-4535-B2CF-D94A6ADFF9F2}"/>
              </a:ext>
            </a:extLst>
          </p:cNvPr>
          <p:cNvSpPr/>
          <p:nvPr/>
        </p:nvSpPr>
        <p:spPr bwMode="gray">
          <a:xfrm>
            <a:off x="3545304" y="4518019"/>
            <a:ext cx="2883859" cy="133214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A2DE538-7926-C88E-A6C9-B9786C826380}"/>
              </a:ext>
            </a:extLst>
          </p:cNvPr>
          <p:cNvSpPr/>
          <p:nvPr/>
        </p:nvSpPr>
        <p:spPr bwMode="auto">
          <a:xfrm>
            <a:off x="3285206" y="318980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FD6F779-4107-4BA9-1CBA-2E55EBDDD036}"/>
              </a:ext>
            </a:extLst>
          </p:cNvPr>
          <p:cNvSpPr/>
          <p:nvPr/>
        </p:nvSpPr>
        <p:spPr bwMode="auto">
          <a:xfrm>
            <a:off x="3285206" y="456215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2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3F291-DAB4-72EF-C207-686A26E6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BBA3E-3F5C-5043-CCC5-3FACF21FC8A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0EA907B-8AC4-25E9-5A43-C31B3AFA907B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기타정보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AF142B2-9D74-F5D9-4F6A-3737AE45F4F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A6B779-66DC-900F-4A30-F38A8AF1EDF8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해당 거래선의 담당조직 노출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정보의 수정권한이 있는 담당 조직이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담당조직의 설정 방식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취급 품목의 노출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담당조직 기준으로 추가 가능한 항목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SAP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상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Material Group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기준을 따름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법인 정보 노출 영역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BP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연결된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해외법인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Extension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된 경우를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구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출장 보고서 노출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인터존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시스템에서 관리되던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구버전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출장보고서의 거래선 기준으로 연결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 기준 파일 업로드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복호화 여부를 선택하여 업로드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 수정 히스토리 영역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955427-061D-2DAE-0FE2-9BC6F59C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697"/>
          <a:stretch>
            <a:fillRect/>
          </a:stretch>
        </p:blipFill>
        <p:spPr>
          <a:xfrm>
            <a:off x="380820" y="1844675"/>
            <a:ext cx="2952000" cy="45938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2416F3-C3FD-05FB-AA65-2510DA93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172" y="2142929"/>
            <a:ext cx="2952000" cy="43104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2" name="직선 화살표 연결선 3">
            <a:extLst>
              <a:ext uri="{FF2B5EF4-FFF2-40B4-BE49-F238E27FC236}">
                <a16:creationId xmlns:a16="http://schemas.microsoft.com/office/drawing/2014/main" id="{1C17E7D8-97D1-2FE5-2A04-D1E25051BE2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 bwMode="auto">
          <a:xfrm>
            <a:off x="3332820" y="4141584"/>
            <a:ext cx="216352" cy="156549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A15D332A-A903-AEC4-8C50-A5A96E2DD0EA}"/>
              </a:ext>
            </a:extLst>
          </p:cNvPr>
          <p:cNvSpPr/>
          <p:nvPr/>
        </p:nvSpPr>
        <p:spPr bwMode="gray">
          <a:xfrm>
            <a:off x="448962" y="2142929"/>
            <a:ext cx="2805766" cy="153809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080A76-616A-4015-8144-10903E4EEC6F}"/>
              </a:ext>
            </a:extLst>
          </p:cNvPr>
          <p:cNvSpPr/>
          <p:nvPr/>
        </p:nvSpPr>
        <p:spPr bwMode="auto">
          <a:xfrm>
            <a:off x="188863" y="21454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65A47E19-9E4C-B6DA-AC5C-DB790F5C9FB9}"/>
              </a:ext>
            </a:extLst>
          </p:cNvPr>
          <p:cNvSpPr/>
          <p:nvPr/>
        </p:nvSpPr>
        <p:spPr bwMode="gray">
          <a:xfrm>
            <a:off x="448962" y="3676072"/>
            <a:ext cx="2805766" cy="194917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AB3B7-62D1-553A-0520-5647E4A96221}"/>
              </a:ext>
            </a:extLst>
          </p:cNvPr>
          <p:cNvSpPr/>
          <p:nvPr/>
        </p:nvSpPr>
        <p:spPr bwMode="auto">
          <a:xfrm>
            <a:off x="188863" y="36760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B644D1E6-0D44-E31E-D972-147FC66C5DED}"/>
              </a:ext>
            </a:extLst>
          </p:cNvPr>
          <p:cNvSpPr/>
          <p:nvPr/>
        </p:nvSpPr>
        <p:spPr bwMode="gray">
          <a:xfrm>
            <a:off x="448962" y="5625244"/>
            <a:ext cx="2805766" cy="75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4404E9A-DCE4-01A5-41EC-46173782C594}"/>
              </a:ext>
            </a:extLst>
          </p:cNvPr>
          <p:cNvSpPr/>
          <p:nvPr/>
        </p:nvSpPr>
        <p:spPr bwMode="auto">
          <a:xfrm>
            <a:off x="188863" y="563309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8396107E-694D-F0D7-B1D4-31653347DD89}"/>
              </a:ext>
            </a:extLst>
          </p:cNvPr>
          <p:cNvSpPr/>
          <p:nvPr/>
        </p:nvSpPr>
        <p:spPr bwMode="gray">
          <a:xfrm>
            <a:off x="3611530" y="2142929"/>
            <a:ext cx="2805766" cy="128607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38484AE-98F8-EB1F-38C5-529822A5109A}"/>
              </a:ext>
            </a:extLst>
          </p:cNvPr>
          <p:cNvSpPr/>
          <p:nvPr/>
        </p:nvSpPr>
        <p:spPr bwMode="auto">
          <a:xfrm>
            <a:off x="3340919" y="21454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E836B1D6-B193-39A7-F33A-71E7DE9D82CC}"/>
              </a:ext>
            </a:extLst>
          </p:cNvPr>
          <p:cNvSpPr/>
          <p:nvPr/>
        </p:nvSpPr>
        <p:spPr bwMode="gray">
          <a:xfrm>
            <a:off x="3611530" y="3429001"/>
            <a:ext cx="2805766" cy="10801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D9B3F283-1AD9-A7DA-94E5-1D68099139E9}"/>
              </a:ext>
            </a:extLst>
          </p:cNvPr>
          <p:cNvSpPr/>
          <p:nvPr/>
        </p:nvSpPr>
        <p:spPr bwMode="gray">
          <a:xfrm>
            <a:off x="3611530" y="4509120"/>
            <a:ext cx="2805766" cy="18815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265A2E6-3ACA-EDFB-B264-C09533134917}"/>
              </a:ext>
            </a:extLst>
          </p:cNvPr>
          <p:cNvSpPr/>
          <p:nvPr/>
        </p:nvSpPr>
        <p:spPr bwMode="auto">
          <a:xfrm>
            <a:off x="3340919" y="345364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CA4F26B-E849-4DC3-41A1-3455BB78AE26}"/>
              </a:ext>
            </a:extLst>
          </p:cNvPr>
          <p:cNvSpPr/>
          <p:nvPr/>
        </p:nvSpPr>
        <p:spPr bwMode="auto">
          <a:xfrm>
            <a:off x="3340919" y="456833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4" name="실행 단추: 앞으로 또는 다음으로 이동 3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D927241-E34A-64E7-29B8-7D9CB6355287}"/>
              </a:ext>
            </a:extLst>
          </p:cNvPr>
          <p:cNvSpPr/>
          <p:nvPr/>
        </p:nvSpPr>
        <p:spPr bwMode="auto">
          <a:xfrm>
            <a:off x="8517396" y="2564924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9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D87A-42FF-41C9-E936-F3F09DC7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443F1-B08C-15E4-10D5-BCD90D53B5E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668B0A-1DCF-E952-AC05-2D485EDA5E36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 </a:t>
                      </a:r>
                      <a:r>
                        <a:rPr lang="ko-KR" altLang="en-US" sz="1200" b="1"/>
                        <a:t>거래선수정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01.02.01 </a:t>
                      </a:r>
                      <a:r>
                        <a:rPr lang="ko-KR" altLang="en-US" sz="1200" b="1"/>
                        <a:t>거래선 정보 업데이트 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5B697B-7918-20B2-84C6-85EB0E0F2184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9AAC33-D99E-DD43-B2F5-1EEB2F2C44DF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편집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거래선을 수정할 수 있는 팝업이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수정 가능한 데이터 항목만 수정이 가능함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(*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기본정보 등 필드의 연필 아이콘 클릭으로도 수정 가능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편집 팝업 작성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저장시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거래선 정보가 변경됨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수정시에도 중복여부 판단이 진행됨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(Ex.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사업자 등록번호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Vat ID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수정시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해당 거래선의 조직도 설정 가능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필수 영역은 아니며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필요시 설정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조직도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설정화면으로 전환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조직도 설정 상세 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D0D01-D4CC-BF0B-7E7A-6E1A85FF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52836"/>
            <a:ext cx="6166967" cy="3213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15065A68-92B1-0892-F27F-1DEF9528C5F3}"/>
              </a:ext>
            </a:extLst>
          </p:cNvPr>
          <p:cNvSpPr/>
          <p:nvPr/>
        </p:nvSpPr>
        <p:spPr bwMode="gray">
          <a:xfrm>
            <a:off x="4589380" y="2564904"/>
            <a:ext cx="360040" cy="24891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F629CA-EBE0-6C4D-B49D-42F545F1FF02}"/>
              </a:ext>
            </a:extLst>
          </p:cNvPr>
          <p:cNvSpPr/>
          <p:nvPr/>
        </p:nvSpPr>
        <p:spPr bwMode="auto">
          <a:xfrm>
            <a:off x="4548495" y="230412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화살표 연결선 3">
            <a:extLst>
              <a:ext uri="{FF2B5EF4-FFF2-40B4-BE49-F238E27FC236}">
                <a16:creationId xmlns:a16="http://schemas.microsoft.com/office/drawing/2014/main" id="{D7B89D05-7D2F-DCE6-B376-1C8293437942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 rot="5400000">
            <a:off x="4065407" y="2415489"/>
            <a:ext cx="305668" cy="1102318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5C45AE0-D6D9-CA2D-C1F7-DE5380E97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3119482"/>
            <a:ext cx="4916996" cy="32561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26CA9DDA-5884-555A-7B11-5C1015D39A3F}"/>
              </a:ext>
            </a:extLst>
          </p:cNvPr>
          <p:cNvSpPr/>
          <p:nvPr/>
        </p:nvSpPr>
        <p:spPr bwMode="gray">
          <a:xfrm>
            <a:off x="5457056" y="6096414"/>
            <a:ext cx="36004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D2FDDCC-7171-1528-6E8D-BC8D76001698}"/>
              </a:ext>
            </a:extLst>
          </p:cNvPr>
          <p:cNvSpPr/>
          <p:nvPr/>
        </p:nvSpPr>
        <p:spPr bwMode="auto">
          <a:xfrm>
            <a:off x="5457056" y="584129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F600F1B2-B226-430A-5B7C-3F2C9E96E3E2}"/>
              </a:ext>
            </a:extLst>
          </p:cNvPr>
          <p:cNvSpPr/>
          <p:nvPr/>
        </p:nvSpPr>
        <p:spPr bwMode="gray">
          <a:xfrm>
            <a:off x="5529036" y="2564904"/>
            <a:ext cx="360040" cy="24891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CF44BC6-C6EF-D77A-7AFD-155E0C9DDEA3}"/>
              </a:ext>
            </a:extLst>
          </p:cNvPr>
          <p:cNvSpPr/>
          <p:nvPr/>
        </p:nvSpPr>
        <p:spPr bwMode="auto">
          <a:xfrm>
            <a:off x="5491896" y="230412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실행 단추: 앞으로 또는 다음으로 이동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267E02C-5A90-1CA3-A2CB-1580E947D873}"/>
              </a:ext>
            </a:extLst>
          </p:cNvPr>
          <p:cNvSpPr/>
          <p:nvPr/>
        </p:nvSpPr>
        <p:spPr bwMode="auto">
          <a:xfrm>
            <a:off x="8265368" y="5193216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38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185E-1DA1-2971-B941-5BC5AC661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0404E-EE7A-232E-DC8D-550ECED8935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44875E9-CA7B-D3BC-F592-C69410B41B71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 </a:t>
                      </a:r>
                      <a:r>
                        <a:rPr lang="ko-KR" altLang="en-US" sz="1200" b="1"/>
                        <a:t>거래선수정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01.02.01 </a:t>
                      </a:r>
                      <a:r>
                        <a:rPr lang="ko-KR" altLang="en-US" sz="1200" b="1"/>
                        <a:t>거래선 정보 업데이트 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19A281D-B6C5-3AE1-4C04-7EF57DFB3AB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DEB7A7-BA97-6F58-3E3A-1E5DA096AEAA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담당 조직 관리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버튼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 조직의 추가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제거가 가능한 팝업이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거래선의 소유자 및 담당조직만 해당 버튼이 노출됨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조직 선택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우측 화살표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좌측에서 선택한 조직을 거래선의 담당조직으로 추가하며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조직은 수정권한을 갖게 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추가는 기본적으로 그룹 레벨의 조직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추가가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본부 직속 그룹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섹션과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 직속 섹션도 추가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삭제 아이콘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수정 대상 조직 삭제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담당조직 설정 사항 반영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439EF7-D64C-15C7-56EF-4CC4603D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52836"/>
            <a:ext cx="6166967" cy="3213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A8715871-A0E9-A1F1-7ED3-C5786DBBC9D5}"/>
              </a:ext>
            </a:extLst>
          </p:cNvPr>
          <p:cNvSpPr/>
          <p:nvPr/>
        </p:nvSpPr>
        <p:spPr bwMode="gray">
          <a:xfrm>
            <a:off x="4953000" y="2600908"/>
            <a:ext cx="612000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B6C5E-5A7F-1B20-AAEE-DFE891DB5F91}"/>
              </a:ext>
            </a:extLst>
          </p:cNvPr>
          <p:cNvSpPr/>
          <p:nvPr/>
        </p:nvSpPr>
        <p:spPr bwMode="auto">
          <a:xfrm>
            <a:off x="4965750" y="236105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화살표 연결선 3">
            <a:extLst>
              <a:ext uri="{FF2B5EF4-FFF2-40B4-BE49-F238E27FC236}">
                <a16:creationId xmlns:a16="http://schemas.microsoft.com/office/drawing/2014/main" id="{37CA6DB2-1AD3-1C36-84DC-E8BE90B15F3B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 rot="5400000">
            <a:off x="4248113" y="2010393"/>
            <a:ext cx="204373" cy="1817403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308CF9D-207B-3655-4EC2-FD9DD518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60" y="3021281"/>
            <a:ext cx="4321874" cy="34033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2EDD2D4C-F28B-945F-032D-3C9A5918A87A}"/>
              </a:ext>
            </a:extLst>
          </p:cNvPr>
          <p:cNvSpPr/>
          <p:nvPr/>
        </p:nvSpPr>
        <p:spPr bwMode="gray">
          <a:xfrm>
            <a:off x="2972780" y="4761147"/>
            <a:ext cx="252028" cy="1778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71D82813-EC60-A880-676C-A2A8963E6892}"/>
              </a:ext>
            </a:extLst>
          </p:cNvPr>
          <p:cNvSpPr/>
          <p:nvPr/>
        </p:nvSpPr>
        <p:spPr bwMode="gray">
          <a:xfrm>
            <a:off x="5164115" y="3895865"/>
            <a:ext cx="184929" cy="36122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F7FF38C9-6EA7-523E-30C5-E5EF801A38D7}"/>
              </a:ext>
            </a:extLst>
          </p:cNvPr>
          <p:cNvSpPr/>
          <p:nvPr/>
        </p:nvSpPr>
        <p:spPr bwMode="gray">
          <a:xfrm>
            <a:off x="5164115" y="6201307"/>
            <a:ext cx="252000" cy="144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F58BE8-080F-7B0A-EFFC-CBFFAD8028EB}"/>
              </a:ext>
            </a:extLst>
          </p:cNvPr>
          <p:cNvSpPr/>
          <p:nvPr/>
        </p:nvSpPr>
        <p:spPr bwMode="auto">
          <a:xfrm>
            <a:off x="2972808" y="450914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884A97-B025-24DD-5C89-162C2BC4512B}"/>
              </a:ext>
            </a:extLst>
          </p:cNvPr>
          <p:cNvSpPr/>
          <p:nvPr/>
        </p:nvSpPr>
        <p:spPr bwMode="auto">
          <a:xfrm>
            <a:off x="5123469" y="364583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7ED48D2-FF57-3A38-D795-D24326F31A40}"/>
              </a:ext>
            </a:extLst>
          </p:cNvPr>
          <p:cNvSpPr/>
          <p:nvPr/>
        </p:nvSpPr>
        <p:spPr bwMode="auto">
          <a:xfrm>
            <a:off x="5164115" y="593545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4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28CE5-4A0E-8E1C-014A-C1E0306A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477F10B0-7917-EBD2-63FC-C12DBED9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" y="3724509"/>
            <a:ext cx="6223292" cy="11618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AF2ABF-6254-10C8-2432-19A4FEDB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9" y="1941139"/>
            <a:ext cx="6223293" cy="16074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AA2ECF-0543-3AAF-3978-D301F764193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A1D652B-DEFE-4121-E7D5-C1C0C06DC0F2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 </a:t>
                      </a:r>
                      <a:r>
                        <a:rPr lang="ko-KR" altLang="en-US" sz="1200" b="1"/>
                        <a:t>거래선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01.02.03 </a:t>
                      </a:r>
                      <a:r>
                        <a:rPr lang="ko-KR" altLang="en-US" sz="1200" b="1"/>
                        <a:t>거래선 조직도 관리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조직도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2571B5B-ADEA-162E-0910-6B21D6B8E790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C01CE4-4D0E-4524-9E46-C8F955869540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조직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추가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조직을 생성하는 팝업이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조직명과 상위조직의 설정이 가능함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상위 조직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미입력시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최상위 조직 생성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 선택 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 버튼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해당 조직을 상위조직으로 인식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조직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편집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저장된 조직을 클릭 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편집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조직명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및 상위조직의 정보 변경</a:t>
            </a: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조직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삭제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저장된 조직의 삭제 진행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연락처 목록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추가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조직에 연락처를 연결할 수 있음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연락처에 해당 거래선이 연결되어야 연결이 가능함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연락처 목록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수정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연락처에 연결된 조직 정보를 수정함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연락처 목록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삭제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조직 연락처의 연결이 해제됨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EC6345A1-FB63-2A11-B7BC-A7D4BA64FC06}"/>
              </a:ext>
            </a:extLst>
          </p:cNvPr>
          <p:cNvSpPr/>
          <p:nvPr/>
        </p:nvSpPr>
        <p:spPr bwMode="gray">
          <a:xfrm>
            <a:off x="1019621" y="4169815"/>
            <a:ext cx="252028" cy="1440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6961AB76-F074-1C07-2F26-D1EE006CA7AD}"/>
              </a:ext>
            </a:extLst>
          </p:cNvPr>
          <p:cNvSpPr/>
          <p:nvPr/>
        </p:nvSpPr>
        <p:spPr bwMode="gray">
          <a:xfrm>
            <a:off x="1271649" y="4169815"/>
            <a:ext cx="252028" cy="1440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FBDCFDB2-1952-560F-6EE3-6D6FC69FA33A}"/>
              </a:ext>
            </a:extLst>
          </p:cNvPr>
          <p:cNvSpPr/>
          <p:nvPr/>
        </p:nvSpPr>
        <p:spPr bwMode="gray">
          <a:xfrm>
            <a:off x="1532620" y="4169815"/>
            <a:ext cx="252028" cy="1440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5A8ADF4A-1106-7E31-E98E-01DEE189BBFD}"/>
              </a:ext>
            </a:extLst>
          </p:cNvPr>
          <p:cNvSpPr/>
          <p:nvPr/>
        </p:nvSpPr>
        <p:spPr bwMode="gray">
          <a:xfrm>
            <a:off x="5634923" y="4185096"/>
            <a:ext cx="252028" cy="10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A804625A-A2EA-E655-B399-46BE259B53F9}"/>
              </a:ext>
            </a:extLst>
          </p:cNvPr>
          <p:cNvSpPr/>
          <p:nvPr/>
        </p:nvSpPr>
        <p:spPr bwMode="gray">
          <a:xfrm>
            <a:off x="5904939" y="4185096"/>
            <a:ext cx="180000" cy="10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B4F93DC-858B-28AE-D747-F2BD391FCC12}"/>
              </a:ext>
            </a:extLst>
          </p:cNvPr>
          <p:cNvSpPr/>
          <p:nvPr/>
        </p:nvSpPr>
        <p:spPr bwMode="auto">
          <a:xfrm>
            <a:off x="1009237" y="392638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B19E811-3604-4057-4E84-CF823461C941}"/>
              </a:ext>
            </a:extLst>
          </p:cNvPr>
          <p:cNvSpPr/>
          <p:nvPr/>
        </p:nvSpPr>
        <p:spPr bwMode="auto">
          <a:xfrm>
            <a:off x="1275593" y="392638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1719D-E662-3133-4FDF-8B8CB45B6D47}"/>
              </a:ext>
            </a:extLst>
          </p:cNvPr>
          <p:cNvSpPr/>
          <p:nvPr/>
        </p:nvSpPr>
        <p:spPr bwMode="auto">
          <a:xfrm>
            <a:off x="1545507" y="392638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11517D-4771-CEA1-7833-5EFF5D45206D}"/>
              </a:ext>
            </a:extLst>
          </p:cNvPr>
          <p:cNvSpPr/>
          <p:nvPr/>
        </p:nvSpPr>
        <p:spPr bwMode="auto">
          <a:xfrm>
            <a:off x="5616935" y="391781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9BA55D2-D0AB-81A5-0738-6D8A82BFC921}"/>
              </a:ext>
            </a:extLst>
          </p:cNvPr>
          <p:cNvSpPr/>
          <p:nvPr/>
        </p:nvSpPr>
        <p:spPr bwMode="auto">
          <a:xfrm>
            <a:off x="5853100" y="391781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88EDFC-2412-FAD2-C090-9558BE413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403" y="4978713"/>
            <a:ext cx="2498282" cy="14597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직선 화살표 연결선 3">
            <a:extLst>
              <a:ext uri="{FF2B5EF4-FFF2-40B4-BE49-F238E27FC236}">
                <a16:creationId xmlns:a16="http://schemas.microsoft.com/office/drawing/2014/main" id="{DBD3CCDE-4B99-FFCD-0CED-E3C2A13BF074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 bwMode="auto">
          <a:xfrm rot="16200000" flipH="1">
            <a:off x="1895648" y="3563817"/>
            <a:ext cx="664882" cy="2164909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53848E61-AE9F-DAC8-7966-09CAD8D741D5}"/>
              </a:ext>
            </a:extLst>
          </p:cNvPr>
          <p:cNvSpPr/>
          <p:nvPr/>
        </p:nvSpPr>
        <p:spPr bwMode="gray">
          <a:xfrm>
            <a:off x="6106909" y="4185096"/>
            <a:ext cx="252028" cy="10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398C9B1-0CCE-4918-B97E-BCC0C3B0A942}"/>
              </a:ext>
            </a:extLst>
          </p:cNvPr>
          <p:cNvSpPr/>
          <p:nvPr/>
        </p:nvSpPr>
        <p:spPr bwMode="auto">
          <a:xfrm>
            <a:off x="6105059" y="391781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화살표 연결선 3">
            <a:extLst>
              <a:ext uri="{FF2B5EF4-FFF2-40B4-BE49-F238E27FC236}">
                <a16:creationId xmlns:a16="http://schemas.microsoft.com/office/drawing/2014/main" id="{CBBF59FD-D88F-863A-9282-C5225DD16604}"/>
              </a:ext>
            </a:extLst>
          </p:cNvPr>
          <p:cNvCxnSpPr>
            <a:cxnSpLocks/>
            <a:stCxn id="30" idx="2"/>
            <a:endCxn id="24" idx="0"/>
          </p:cNvCxnSpPr>
          <p:nvPr/>
        </p:nvCxnSpPr>
        <p:spPr bwMode="auto">
          <a:xfrm rot="5400000">
            <a:off x="4050596" y="2105123"/>
            <a:ext cx="947812" cy="2290961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D9E800B5-2189-7556-7996-75D5EC1BC31B}"/>
              </a:ext>
            </a:extLst>
          </p:cNvPr>
          <p:cNvSpPr/>
          <p:nvPr/>
        </p:nvSpPr>
        <p:spPr bwMode="gray">
          <a:xfrm>
            <a:off x="5457056" y="2600908"/>
            <a:ext cx="425852" cy="17578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48AE3EBB-D455-C08E-97A0-7FA93E96221A}"/>
              </a:ext>
            </a:extLst>
          </p:cNvPr>
          <p:cNvSpPr/>
          <p:nvPr/>
        </p:nvSpPr>
        <p:spPr bwMode="gray">
          <a:xfrm>
            <a:off x="3548844" y="3124589"/>
            <a:ext cx="1440669" cy="252028"/>
          </a:xfrm>
          <a:prstGeom prst="rect">
            <a:avLst/>
          </a:prstGeom>
          <a:solidFill>
            <a:schemeClr val="tx2"/>
          </a:solidFill>
          <a:ln w="28575">
            <a:noFill/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1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페이지 전환</a:t>
            </a:r>
          </a:p>
        </p:txBody>
      </p:sp>
    </p:spTree>
    <p:extLst>
      <p:ext uri="{BB962C8B-B14F-4D97-AF65-F5344CB8AC3E}">
        <p14:creationId xmlns:p14="http://schemas.microsoft.com/office/powerpoint/2010/main" val="269025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6585-7108-8702-1252-2D2360182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96D25-0A64-BF2E-3BBE-627FF914167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9A7D60D-83EF-9ECB-1D91-C4A2EAEE53BF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 </a:t>
                      </a:r>
                      <a:r>
                        <a:rPr lang="ko-KR" altLang="en-US" sz="1200" b="1"/>
                        <a:t>거래선수정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01.02.02 </a:t>
                      </a:r>
                      <a:r>
                        <a:rPr lang="ko-KR" altLang="en-US" sz="1200" b="1"/>
                        <a:t>고객사 카드 생성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16F34FD-D261-9F91-B07D-F93C4B25B02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5979D0-F3B0-47BE-19A8-BE672FB1C201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고객사 카드 미리보기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거래선의 기본정보와 하단에 작성된 카드정보 기준으로 고객사 카드 문서의 미리보기 팝업 생성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미리보기 팝업 상에서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PDF, DOC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파일로 다운로드 가능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카드 정보 작성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설명 정보의 입력 란으로 텍스트와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이미지의 붙여넣기가 가능함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다운로드 이력 영역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과거 생성된 고객사 카드의 이력을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확인 할 수 있으며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본인 조직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그룹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의 다운로드 이력만 다운로드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3D909-C101-3758-68AF-503F005D4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0" y="1952836"/>
            <a:ext cx="6096437" cy="32405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0C6D7607-6F82-6CCF-2929-747BBFACE65B}"/>
              </a:ext>
            </a:extLst>
          </p:cNvPr>
          <p:cNvSpPr/>
          <p:nvPr/>
        </p:nvSpPr>
        <p:spPr bwMode="gray">
          <a:xfrm>
            <a:off x="524508" y="3825044"/>
            <a:ext cx="2700300" cy="13683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F0FB936-C0D3-B78C-8F2C-4CCAD71D665A}"/>
              </a:ext>
            </a:extLst>
          </p:cNvPr>
          <p:cNvSpPr/>
          <p:nvPr/>
        </p:nvSpPr>
        <p:spPr bwMode="auto">
          <a:xfrm>
            <a:off x="265486" y="378795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C52005-FDEF-D3B1-7811-F05B48F1DB0A}"/>
              </a:ext>
            </a:extLst>
          </p:cNvPr>
          <p:cNvSpPr/>
          <p:nvPr/>
        </p:nvSpPr>
        <p:spPr bwMode="auto">
          <a:xfrm>
            <a:off x="265486" y="32840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6EEA99EA-CAD1-B48D-A953-438F7881AE13}"/>
              </a:ext>
            </a:extLst>
          </p:cNvPr>
          <p:cNvSpPr/>
          <p:nvPr/>
        </p:nvSpPr>
        <p:spPr bwMode="gray">
          <a:xfrm>
            <a:off x="1100572" y="3506336"/>
            <a:ext cx="540060" cy="2816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EDEA4A-4E55-9CB0-6ECF-A387D22E37C0}"/>
              </a:ext>
            </a:extLst>
          </p:cNvPr>
          <p:cNvSpPr/>
          <p:nvPr/>
        </p:nvSpPr>
        <p:spPr bwMode="auto">
          <a:xfrm>
            <a:off x="1645648" y="352175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3DADBA90-C233-DD0D-D52D-6A608A47A5CA}"/>
              </a:ext>
            </a:extLst>
          </p:cNvPr>
          <p:cNvSpPr/>
          <p:nvPr/>
        </p:nvSpPr>
        <p:spPr bwMode="gray">
          <a:xfrm>
            <a:off x="511050" y="3321008"/>
            <a:ext cx="2736000" cy="144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C5A0F6-91FF-E773-2A41-B13B7267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64" y="3919243"/>
            <a:ext cx="3532424" cy="23180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3">
            <a:extLst>
              <a:ext uri="{FF2B5EF4-FFF2-40B4-BE49-F238E27FC236}">
                <a16:creationId xmlns:a16="http://schemas.microsoft.com/office/drawing/2014/main" id="{C4AD1D45-0A12-D1B5-BBF5-EC2365A096BF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 bwMode="auto">
          <a:xfrm>
            <a:off x="3247050" y="3393008"/>
            <a:ext cx="1347926" cy="526235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57043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AC3C6-5FD8-6ACD-6EA5-E3191B2A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D0B1-DE19-9B08-5F32-8B89E5FF65F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8C609D0-5B15-E667-9325-6C7A0358F305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 </a:t>
                      </a:r>
                      <a:r>
                        <a:rPr lang="ko-KR" altLang="en-US" sz="1200" b="1"/>
                        <a:t>거래선등록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01.03.01 BP</a:t>
                      </a:r>
                      <a:r>
                        <a:rPr lang="ko-KR" altLang="en-US" sz="1200" b="1" err="1"/>
                        <a:t>미연계</a:t>
                      </a:r>
                      <a:r>
                        <a:rPr lang="ko-KR" altLang="en-US" sz="1200" b="1"/>
                        <a:t> 거래선 등록</a:t>
                      </a:r>
                      <a:r>
                        <a:rPr lang="en-US" altLang="ko-KR" sz="1200" b="1"/>
                        <a:t>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ko-KR" altLang="en-US" sz="1200" b="1"/>
                        <a:t>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042098D-9C51-32C3-681C-9827EBDDA98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820069-49AB-717C-8873-816A915F3EE8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새로만들기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새로 만들기 팝업 오픈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검색을 통해 기존 등록된 내역을 확인 가능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외부 데이터 기반 거래선 정보 검색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기업 정보 사전 검색을 위한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Nice </a:t>
            </a:r>
            <a:r>
              <a:rPr lang="en-US" altLang="ko-KR" sz="1200" err="1">
                <a:solidFill>
                  <a:schemeClr val="tx1"/>
                </a:solidFill>
                <a:cs typeface="Arial" panose="020B0604020202020204" pitchFamily="34" charset="0"/>
              </a:rPr>
              <a:t>BizLine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및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Hoovers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팝업 제공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거래선명 기준 조회결과 확인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명 기준으로 중복 거래선 여부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차 판단 진행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검색 결과 리스트 제공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판단할 수 있는 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판단 기준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사업자 등록번호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부가가치세식별 번호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새로 만들기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다음 팝업으로 전환됨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다음 팝업 통해 거래선 상세 내용 작성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64E7E8-2EEF-B017-6BD8-26A348B9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1952835"/>
            <a:ext cx="6120000" cy="27321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A930856B-4FC0-1E8F-92E7-C2AE97F3E933}"/>
              </a:ext>
            </a:extLst>
          </p:cNvPr>
          <p:cNvSpPr/>
          <p:nvPr/>
        </p:nvSpPr>
        <p:spPr bwMode="gray">
          <a:xfrm>
            <a:off x="5781091" y="2615314"/>
            <a:ext cx="504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5EF6ED-82B6-E98D-E98E-1138C9E77D04}"/>
              </a:ext>
            </a:extLst>
          </p:cNvPr>
          <p:cNvSpPr/>
          <p:nvPr/>
        </p:nvSpPr>
        <p:spPr bwMode="auto">
          <a:xfrm>
            <a:off x="5781092" y="236323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1" name="직선 화살표 연결선 3">
            <a:extLst>
              <a:ext uri="{FF2B5EF4-FFF2-40B4-BE49-F238E27FC236}">
                <a16:creationId xmlns:a16="http://schemas.microsoft.com/office/drawing/2014/main" id="{E4792263-3C11-A11B-7AF6-C56A00C61C1D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 bwMode="auto">
          <a:xfrm rot="5400000">
            <a:off x="4431374" y="1768739"/>
            <a:ext cx="575143" cy="2628293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1593B09-364E-2ED4-0570-398D627A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3370457"/>
            <a:ext cx="5832587" cy="29059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51E9147D-C397-D098-4EC0-49778BFA1F6A}"/>
              </a:ext>
            </a:extLst>
          </p:cNvPr>
          <p:cNvSpPr/>
          <p:nvPr/>
        </p:nvSpPr>
        <p:spPr bwMode="gray">
          <a:xfrm>
            <a:off x="560512" y="4293096"/>
            <a:ext cx="5616624" cy="21602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3A1A134-37E3-1FEB-7186-541927FE5270}"/>
              </a:ext>
            </a:extLst>
          </p:cNvPr>
          <p:cNvSpPr/>
          <p:nvPr/>
        </p:nvSpPr>
        <p:spPr bwMode="auto">
          <a:xfrm>
            <a:off x="313028" y="42931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D5238D5A-1FB5-E832-4057-CD10406BFC99}"/>
              </a:ext>
            </a:extLst>
          </p:cNvPr>
          <p:cNvSpPr/>
          <p:nvPr/>
        </p:nvSpPr>
        <p:spPr bwMode="gray">
          <a:xfrm>
            <a:off x="560512" y="4720951"/>
            <a:ext cx="5616624" cy="34273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18F3AEC-6E5C-309E-D4DF-B59746894208}"/>
              </a:ext>
            </a:extLst>
          </p:cNvPr>
          <p:cNvSpPr/>
          <p:nvPr/>
        </p:nvSpPr>
        <p:spPr bwMode="auto">
          <a:xfrm>
            <a:off x="313028" y="472095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FA6C4263-E43D-8EBC-F469-8AAFCFB87C82}"/>
              </a:ext>
            </a:extLst>
          </p:cNvPr>
          <p:cNvSpPr/>
          <p:nvPr/>
        </p:nvSpPr>
        <p:spPr bwMode="gray">
          <a:xfrm>
            <a:off x="5709083" y="6006598"/>
            <a:ext cx="503715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3B002CD-AA55-77E7-0F27-47C1C2ABA70A}"/>
              </a:ext>
            </a:extLst>
          </p:cNvPr>
          <p:cNvSpPr/>
          <p:nvPr/>
        </p:nvSpPr>
        <p:spPr bwMode="auto">
          <a:xfrm>
            <a:off x="5678776" y="574879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61DA4A1A-7925-46DB-7032-A798F1337B98}"/>
              </a:ext>
            </a:extLst>
          </p:cNvPr>
          <p:cNvSpPr/>
          <p:nvPr/>
        </p:nvSpPr>
        <p:spPr bwMode="gray">
          <a:xfrm>
            <a:off x="4953000" y="3443013"/>
            <a:ext cx="1296144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1B8003-33CE-7CF5-6E98-BF690B40401C}"/>
              </a:ext>
            </a:extLst>
          </p:cNvPr>
          <p:cNvSpPr/>
          <p:nvPr/>
        </p:nvSpPr>
        <p:spPr bwMode="auto">
          <a:xfrm>
            <a:off x="4718656" y="341812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8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8E17D-4C78-4577-2497-7B02A4D67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35D0F-898B-67DD-A62D-7E8B6C16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41814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 err="1"/>
              <a:t>Contents_PC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7A6EE7-ACB7-8476-20E6-3B6542B7757C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66CB2556-9AB4-5A39-C693-228F1F4A3289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69A724B-EBF1-8C12-5345-BF23DF546D6F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EF113E9-EE50-90FB-59FA-AF47E2A9111D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관리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30A14B1-E294-EE15-0362-B4E6DFEB63DC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List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조회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2.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상세정보 조회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수정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정보 업데이트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2.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고객사 카드 정보 확인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등록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 BP </a:t>
              </a:r>
              <a:r>
                <a:rPr lang="ko-KR" altLang="en-US" sz="1400" b="1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미연계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거래선 등록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4C44103-BD43-A424-7931-82C169069D3D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실행 단추: 앞으로 또는 다음으로 이동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E4EA1DB-58A3-493D-D62E-2FB6E0042766}"/>
              </a:ext>
            </a:extLst>
          </p:cNvPr>
          <p:cNvSpPr/>
          <p:nvPr/>
        </p:nvSpPr>
        <p:spPr bwMode="auto">
          <a:xfrm>
            <a:off x="1639025" y="2637673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실행 단추: 앞으로 또는 다음으로 이동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AB59EA6-0863-D540-3CE6-DBD1E4F69499}"/>
              </a:ext>
            </a:extLst>
          </p:cNvPr>
          <p:cNvSpPr/>
          <p:nvPr/>
        </p:nvSpPr>
        <p:spPr bwMode="auto">
          <a:xfrm>
            <a:off x="1639025" y="360877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01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6FDF4-5FCF-D0A0-85E5-24A0EF03B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8BEE1-972F-39D5-2186-CDD2525871E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F9B1D36-C000-389E-0C6A-DB14C8B8663B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 </a:t>
                      </a:r>
                      <a:r>
                        <a:rPr lang="ko-KR" altLang="en-US" sz="1200" b="1"/>
                        <a:t>거래선등록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01.03.01 BP</a:t>
                      </a:r>
                      <a:r>
                        <a:rPr lang="ko-KR" altLang="en-US" sz="1200" b="1" err="1"/>
                        <a:t>미연계</a:t>
                      </a:r>
                      <a:r>
                        <a:rPr lang="ko-KR" altLang="en-US" sz="1200" b="1"/>
                        <a:t> 거래선 등록</a:t>
                      </a:r>
                      <a:r>
                        <a:rPr lang="en-US" altLang="ko-KR" sz="1200" b="1"/>
                        <a:t>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ko-KR" altLang="en-US" sz="1200" b="1"/>
                        <a:t>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570458E-D903-0194-8E06-65690CD1BA2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52183-9828-EE24-AE8E-D056D37846D9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국가 구분 선택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중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사업자등록번호가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필수값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부가가치세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ID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필수값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         (DUNS No.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옵션값으로 제공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국가 선택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대한민국 자동 세팅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국가 검색하여 선택 필요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고객 관계 유형 선택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협력사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대관 중 하나의 유형을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유형의 추가 선택 필요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 유형 선택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수요가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공급사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공통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모두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수요가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과세 유형 필수 선택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BF2372-B741-7C58-2EEE-627C58B4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1952835"/>
            <a:ext cx="6120000" cy="27321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3B87E0-1A1C-DBB9-D11C-9E6DC3FC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88" y="1905496"/>
            <a:ext cx="4227666" cy="45118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3112E3A0-FF97-91AD-60A9-73E98E61D09B}"/>
              </a:ext>
            </a:extLst>
          </p:cNvPr>
          <p:cNvSpPr/>
          <p:nvPr/>
        </p:nvSpPr>
        <p:spPr bwMode="gray">
          <a:xfrm>
            <a:off x="1388602" y="3069012"/>
            <a:ext cx="1872209" cy="35998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ED18E8-D11F-CF51-868B-01C7109B30CF}"/>
              </a:ext>
            </a:extLst>
          </p:cNvPr>
          <p:cNvSpPr/>
          <p:nvPr/>
        </p:nvSpPr>
        <p:spPr bwMode="auto">
          <a:xfrm>
            <a:off x="1131510" y="306901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8E89D35D-6BB1-0ADB-E371-AFA11A2787FF}"/>
              </a:ext>
            </a:extLst>
          </p:cNvPr>
          <p:cNvSpPr/>
          <p:nvPr/>
        </p:nvSpPr>
        <p:spPr bwMode="gray">
          <a:xfrm>
            <a:off x="3364161" y="3069012"/>
            <a:ext cx="1872209" cy="35998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4371DF-123A-EE77-7B38-5861F852665B}"/>
              </a:ext>
            </a:extLst>
          </p:cNvPr>
          <p:cNvSpPr/>
          <p:nvPr/>
        </p:nvSpPr>
        <p:spPr bwMode="auto">
          <a:xfrm>
            <a:off x="5228960" y="306901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98411492-C974-17BF-AEFA-983DEBCB88C4}"/>
              </a:ext>
            </a:extLst>
          </p:cNvPr>
          <p:cNvSpPr/>
          <p:nvPr/>
        </p:nvSpPr>
        <p:spPr bwMode="gray">
          <a:xfrm>
            <a:off x="1388602" y="3477607"/>
            <a:ext cx="1872209" cy="35998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783462-AB7B-BF23-0BC0-44DEAEAF46FB}"/>
              </a:ext>
            </a:extLst>
          </p:cNvPr>
          <p:cNvSpPr/>
          <p:nvPr/>
        </p:nvSpPr>
        <p:spPr bwMode="auto">
          <a:xfrm>
            <a:off x="1131510" y="347760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38440D72-2ED4-E593-68B0-88152E519A91}"/>
              </a:ext>
            </a:extLst>
          </p:cNvPr>
          <p:cNvSpPr/>
          <p:nvPr/>
        </p:nvSpPr>
        <p:spPr bwMode="gray">
          <a:xfrm>
            <a:off x="3364161" y="3477607"/>
            <a:ext cx="1872209" cy="35998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21E14EA-91DD-56C7-4064-008D45B9E0CC}"/>
              </a:ext>
            </a:extLst>
          </p:cNvPr>
          <p:cNvSpPr/>
          <p:nvPr/>
        </p:nvSpPr>
        <p:spPr bwMode="auto">
          <a:xfrm>
            <a:off x="5228960" y="347760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07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373E-1E70-5E84-235C-B629067D3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64B65-5E3D-C3AA-0AAB-32D4A60FFC55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3E6C2C9-8824-76B0-B090-9B41DB436BEE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 </a:t>
                      </a:r>
                      <a:r>
                        <a:rPr lang="ko-KR" altLang="en-US" sz="1200" b="1"/>
                        <a:t>거래선등록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01.03.01 BP</a:t>
                      </a:r>
                      <a:r>
                        <a:rPr lang="ko-KR" altLang="en-US" sz="1200" b="1" err="1"/>
                        <a:t>미연계</a:t>
                      </a:r>
                      <a:r>
                        <a:rPr lang="ko-KR" altLang="en-US" sz="1200" b="1"/>
                        <a:t> 거래선 등록</a:t>
                      </a:r>
                      <a:r>
                        <a:rPr lang="en-US" altLang="ko-KR" sz="1200" b="1"/>
                        <a:t>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ko-KR" altLang="en-US" sz="1200" b="1"/>
                        <a:t>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E2658C1-8717-9EF3-8EBE-1551B8996E4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7DBF5A-B9F6-9B3A-AAF2-54B1F1FCD0A1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추가 정보 작성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관리를 위한 추가 정보의 작성 영역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거래선의 설명 정보 텍스트 작성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주소정보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주소 정보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SAP BP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진행시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연동되는 데이터임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취소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이전 팝업으로 이동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 및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새로만들기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 후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팝업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재오픈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 선택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저장시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중복 여부 체크 후 저장됨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완료 후 생성된 신규 거래선 화면으로 랜딩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(* </a:t>
            </a:r>
            <a:r>
              <a:rPr lang="ko-KR" altLang="en-US" sz="1200" b="0" i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저장 </a:t>
            </a:r>
            <a:r>
              <a:rPr lang="ko-KR" altLang="en-US" sz="1200" b="0" i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완료시</a:t>
            </a:r>
            <a:r>
              <a:rPr lang="ko-KR" altLang="en-US" sz="1200" b="0" i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홈화면에 요약 표기 됨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038055-7700-0AFB-9FE5-BFED82F6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1952835"/>
            <a:ext cx="6120000" cy="27321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9A0F6F-F586-FC52-7DF1-5260BED7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20" y="1971255"/>
            <a:ext cx="4120988" cy="43924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8A9BE353-C386-D30B-59D5-4B03EA6F8681}"/>
              </a:ext>
            </a:extLst>
          </p:cNvPr>
          <p:cNvSpPr/>
          <p:nvPr/>
        </p:nvSpPr>
        <p:spPr bwMode="gray">
          <a:xfrm>
            <a:off x="1557977" y="2017476"/>
            <a:ext cx="3899079" cy="187957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229597B-DEA0-C3BF-9E50-FA8BE18E14AF}"/>
              </a:ext>
            </a:extLst>
          </p:cNvPr>
          <p:cNvSpPr/>
          <p:nvPr/>
        </p:nvSpPr>
        <p:spPr bwMode="auto">
          <a:xfrm>
            <a:off x="1316293" y="205303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7103DDB8-8FE2-8DBB-E679-8C3096B79AB3}"/>
              </a:ext>
            </a:extLst>
          </p:cNvPr>
          <p:cNvSpPr/>
          <p:nvPr/>
        </p:nvSpPr>
        <p:spPr bwMode="gray">
          <a:xfrm>
            <a:off x="1557977" y="4818457"/>
            <a:ext cx="3899079" cy="125597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681F97-461A-E567-71CF-F4CD4AD249E6}"/>
              </a:ext>
            </a:extLst>
          </p:cNvPr>
          <p:cNvSpPr/>
          <p:nvPr/>
        </p:nvSpPr>
        <p:spPr bwMode="auto">
          <a:xfrm>
            <a:off x="1316293" y="483074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EEFD4960-4B9A-E1E7-566F-C90308F615E1}"/>
              </a:ext>
            </a:extLst>
          </p:cNvPr>
          <p:cNvSpPr/>
          <p:nvPr/>
        </p:nvSpPr>
        <p:spPr bwMode="gray">
          <a:xfrm>
            <a:off x="1557977" y="3939943"/>
            <a:ext cx="3899079" cy="82120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8CCD264-E52B-ACAB-E343-B6F1ADEBA0D1}"/>
              </a:ext>
            </a:extLst>
          </p:cNvPr>
          <p:cNvSpPr/>
          <p:nvPr/>
        </p:nvSpPr>
        <p:spPr bwMode="auto">
          <a:xfrm>
            <a:off x="1316293" y="396632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화살표: 오각형 66">
            <a:extLst>
              <a:ext uri="{FF2B5EF4-FFF2-40B4-BE49-F238E27FC236}">
                <a16:creationId xmlns:a16="http://schemas.microsoft.com/office/drawing/2014/main" id="{DBF88C96-91E1-58F5-0547-3A713A27FC90}"/>
              </a:ext>
            </a:extLst>
          </p:cNvPr>
          <p:cNvSpPr/>
          <p:nvPr/>
        </p:nvSpPr>
        <p:spPr bwMode="gray">
          <a:xfrm>
            <a:off x="3944860" y="6092852"/>
            <a:ext cx="360040" cy="23087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F544746-8510-85A2-F5CD-044A86AD0049}"/>
              </a:ext>
            </a:extLst>
          </p:cNvPr>
          <p:cNvSpPr/>
          <p:nvPr/>
        </p:nvSpPr>
        <p:spPr bwMode="auto">
          <a:xfrm>
            <a:off x="3692860" y="608956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154B92-C423-2341-0CB3-657A007F1D25}"/>
              </a:ext>
            </a:extLst>
          </p:cNvPr>
          <p:cNvSpPr/>
          <p:nvPr/>
        </p:nvSpPr>
        <p:spPr bwMode="auto">
          <a:xfrm>
            <a:off x="3545184" y="3449155"/>
            <a:ext cx="1841528" cy="3621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B8F928-4897-3CCB-C8D9-C0C1702D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83" y="3293045"/>
            <a:ext cx="1841527" cy="283312"/>
          </a:xfrm>
          <a:prstGeom prst="rect">
            <a:avLst/>
          </a:prstGeom>
        </p:spPr>
      </p:pic>
      <p:sp>
        <p:nvSpPr>
          <p:cNvPr id="29" name="화살표: 오각형 66">
            <a:extLst>
              <a:ext uri="{FF2B5EF4-FFF2-40B4-BE49-F238E27FC236}">
                <a16:creationId xmlns:a16="http://schemas.microsoft.com/office/drawing/2014/main" id="{6A1CCB4A-39CB-1DB8-5574-AC326EE45136}"/>
              </a:ext>
            </a:extLst>
          </p:cNvPr>
          <p:cNvSpPr/>
          <p:nvPr/>
        </p:nvSpPr>
        <p:spPr bwMode="gray">
          <a:xfrm>
            <a:off x="4304900" y="6092852"/>
            <a:ext cx="756112" cy="23087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679FF33F-01E0-6A68-D963-9A778A04FD28}"/>
              </a:ext>
            </a:extLst>
          </p:cNvPr>
          <p:cNvSpPr/>
          <p:nvPr/>
        </p:nvSpPr>
        <p:spPr bwMode="gray">
          <a:xfrm>
            <a:off x="5061012" y="6092852"/>
            <a:ext cx="396044" cy="23087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945C37A-497A-9173-1232-CBF6103227B3}"/>
              </a:ext>
            </a:extLst>
          </p:cNvPr>
          <p:cNvSpPr/>
          <p:nvPr/>
        </p:nvSpPr>
        <p:spPr bwMode="auto">
          <a:xfrm>
            <a:off x="4291470" y="583920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6B598B2-6077-6E05-9009-3E4705183ECD}"/>
              </a:ext>
            </a:extLst>
          </p:cNvPr>
          <p:cNvSpPr/>
          <p:nvPr/>
        </p:nvSpPr>
        <p:spPr bwMode="auto">
          <a:xfrm>
            <a:off x="5074079" y="583920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27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9C4D1-444B-C02F-283E-A609411B1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7D5D6-3D14-ED01-E3E0-ACCE9AB8290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E70490D-8E63-27C2-2D9E-9B0680266502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 </a:t>
                      </a:r>
                      <a:r>
                        <a:rPr lang="ko-KR" altLang="en-US" sz="1200" b="1"/>
                        <a:t>거래선등록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01.03.02 BP</a:t>
                      </a:r>
                      <a:r>
                        <a:rPr lang="ko-KR" altLang="en-US" sz="1200" b="1"/>
                        <a:t> 거래선 전환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1D386A6-2963-30B5-6DAA-6792C37BD6A4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20267A-2C30-D9DC-7BB3-EF793B5519BD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“SAP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등록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BP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미연계된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거래선에만 노출됨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SAP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상에서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BP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등록을 위한 팝업이 노출 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FF0000"/>
                </a:solidFill>
                <a:cs typeface="Arial" panose="020B0604020202020204" pitchFamily="34" charset="0"/>
              </a:rPr>
              <a:t>※ </a:t>
            </a:r>
            <a:r>
              <a:rPr lang="ko-KR" altLang="en-US" sz="1200" b="1" err="1">
                <a:solidFill>
                  <a:srgbClr val="FF0000"/>
                </a:solidFill>
                <a:cs typeface="Arial" panose="020B0604020202020204" pitchFamily="34" charset="0"/>
              </a:rPr>
              <a:t>사외망</a:t>
            </a:r>
            <a:r>
              <a:rPr lang="ko-KR" altLang="en-US" sz="1200" b="1">
                <a:solidFill>
                  <a:srgbClr val="FF0000"/>
                </a:solidFill>
                <a:cs typeface="Arial" panose="020B0604020202020204" pitchFamily="34" charset="0"/>
              </a:rPr>
              <a:t> 환경에서 접근이 불가하며</a:t>
            </a:r>
            <a:r>
              <a:rPr lang="en-US" altLang="ko-KR" sz="1200" b="1">
                <a:solidFill>
                  <a:srgbClr val="FF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cs typeface="Arial" panose="020B0604020202020204" pitchFamily="34" charset="0"/>
              </a:rPr>
              <a:t>개인에게 </a:t>
            </a:r>
            <a:r>
              <a:rPr lang="en-US" altLang="ko-KR" sz="1200" b="1">
                <a:solidFill>
                  <a:srgbClr val="FF0000"/>
                </a:solidFill>
                <a:cs typeface="Arial" panose="020B0604020202020204" pitchFamily="34" charset="0"/>
              </a:rPr>
              <a:t>SAP ID </a:t>
            </a:r>
            <a:r>
              <a:rPr lang="ko-KR" altLang="en-US" sz="1200" b="1">
                <a:solidFill>
                  <a:srgbClr val="FF0000"/>
                </a:solidFill>
                <a:cs typeface="Arial" panose="020B0604020202020204" pitchFamily="34" charset="0"/>
              </a:rPr>
              <a:t>할당된 유저만 사용 가능</a:t>
            </a:r>
            <a:endParaRPr lang="en-US" altLang="ko-KR" sz="1200" b="1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BP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등록 화면의 경우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SSO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로그인 팝업이 노출된 이후에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오픈됨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약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5~10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초 소요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BP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정보 저장 이후 절차는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SAP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상에서 진행 필요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(EX.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결재 상신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BP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승인 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1837C-0110-E098-BDDA-8134E0B4E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4" y="1911478"/>
            <a:ext cx="5991170" cy="30350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6EE29BA7-A18F-0A0F-953C-0489623BEEB8}"/>
              </a:ext>
            </a:extLst>
          </p:cNvPr>
          <p:cNvSpPr/>
          <p:nvPr/>
        </p:nvSpPr>
        <p:spPr bwMode="gray">
          <a:xfrm>
            <a:off x="5817095" y="2528900"/>
            <a:ext cx="425765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8E00826-CC67-C685-8003-D9DD00D5B312}"/>
              </a:ext>
            </a:extLst>
          </p:cNvPr>
          <p:cNvSpPr/>
          <p:nvPr/>
        </p:nvSpPr>
        <p:spPr bwMode="auto">
          <a:xfrm>
            <a:off x="5817095" y="22769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924FAB-D5CA-A147-2001-5AAC047C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40" y="3617972"/>
            <a:ext cx="4869541" cy="26962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화살표 연결선 3">
            <a:extLst>
              <a:ext uri="{FF2B5EF4-FFF2-40B4-BE49-F238E27FC236}">
                <a16:creationId xmlns:a16="http://schemas.microsoft.com/office/drawing/2014/main" id="{E221E401-DD17-B75F-947D-DF8E7D015E57}"/>
              </a:ext>
            </a:extLst>
          </p:cNvPr>
          <p:cNvCxnSpPr>
            <a:cxnSpLocks/>
            <a:stCxn id="9" idx="2"/>
            <a:endCxn id="3" idx="0"/>
          </p:cNvCxnSpPr>
          <p:nvPr/>
        </p:nvCxnSpPr>
        <p:spPr bwMode="auto">
          <a:xfrm rot="5400000">
            <a:off x="4290409" y="1878403"/>
            <a:ext cx="909072" cy="2570067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1AB9F92D-9B22-2134-F51E-4E5DD3FC2490}"/>
              </a:ext>
            </a:extLst>
          </p:cNvPr>
          <p:cNvSpPr/>
          <p:nvPr/>
        </p:nvSpPr>
        <p:spPr bwMode="auto">
          <a:xfrm>
            <a:off x="1018618" y="334547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73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0E5B4-CB3A-7E07-F72E-54A653CAA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23A9FC-02C0-43D6-61A1-53E690D2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38232"/>
            <a:ext cx="6120680" cy="23502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DA07F4-CCAC-DA43-0170-32937D95CF5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2339A0-333F-1D22-271D-B903CBD7B211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02.01. </a:t>
                      </a:r>
                      <a:r>
                        <a:rPr lang="ko-KR" altLang="en-US" sz="1200" b="1"/>
                        <a:t>연락처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02.01.01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List </a:t>
                      </a:r>
                      <a:r>
                        <a:rPr lang="ko-KR" altLang="en-US" sz="1200" b="1"/>
                        <a:t>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CC65C48-0383-A5FD-824D-2937AEAD596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0E869F-38D7-F67F-CB43-B1FD28ED076F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연락처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목록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조회 기준별 연락처 리스트를 표기함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 View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별 조회 조건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 연락처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본인이 생성한 연락처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모든 연락처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등록된 전체 연락처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최근에 본 연락처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최근에 본 연락처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정렬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en-US" altLang="ko-KR" sz="1200" err="1">
                <a:solidFill>
                  <a:schemeClr val="tx1"/>
                </a:solidFill>
                <a:cs typeface="Arial" panose="020B0604020202020204" pitchFamily="34" charset="0"/>
              </a:rPr>
              <a:t>Countact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(Department)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 조직 기준으로 관리 중인 연락처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*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연락처의 조회 권한 기준은 아래와 같음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철강 본부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소재바이오본부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해외부문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가스사업본부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에너지사업본부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3)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경영지원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경영기획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협력사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 등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(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사내 개인정보보호 정책에 따라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List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에서 이메일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휴대전화는 </a:t>
            </a:r>
            <a:r>
              <a:rPr lang="ko-KR" altLang="en-US" sz="11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마스킹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표기됨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02547DD8-774A-473B-0D5C-7AFE5FCCAF77}"/>
              </a:ext>
            </a:extLst>
          </p:cNvPr>
          <p:cNvSpPr/>
          <p:nvPr/>
        </p:nvSpPr>
        <p:spPr bwMode="gray">
          <a:xfrm>
            <a:off x="352416" y="2420888"/>
            <a:ext cx="1180204" cy="43204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11" name="직선 화살표 연결선 3">
            <a:extLst>
              <a:ext uri="{FF2B5EF4-FFF2-40B4-BE49-F238E27FC236}">
                <a16:creationId xmlns:a16="http://schemas.microsoft.com/office/drawing/2014/main" id="{6B51A78E-C231-7675-53AD-7B5A523B2B6D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 bwMode="auto">
          <a:xfrm rot="16200000" flipH="1">
            <a:off x="847764" y="2947689"/>
            <a:ext cx="1495180" cy="1305673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B92636D-F217-E4AC-2CC1-99BE8D6B4A2D}"/>
              </a:ext>
            </a:extLst>
          </p:cNvPr>
          <p:cNvSpPr/>
          <p:nvPr/>
        </p:nvSpPr>
        <p:spPr bwMode="auto">
          <a:xfrm>
            <a:off x="352416" y="216952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A5550ED-8B09-A1C2-9EDB-2D91A709B53F}"/>
              </a:ext>
            </a:extLst>
          </p:cNvPr>
          <p:cNvSpPr/>
          <p:nvPr/>
        </p:nvSpPr>
        <p:spPr bwMode="auto">
          <a:xfrm>
            <a:off x="1136274" y="40797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1D77E2-AB0D-FA55-49ED-7667D081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59" y="4348116"/>
            <a:ext cx="2208664" cy="13422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340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DE1D9-B066-7C19-40C0-4320ACF0F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A4792-7625-2ABD-1858-B7A5D95C61F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52263CD-3036-C1B2-FD5C-E105CB6D499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02.01. </a:t>
                      </a:r>
                      <a:r>
                        <a:rPr lang="ko-KR" altLang="en-US" sz="1200" b="1"/>
                        <a:t>연락처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02.01.02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연락처 상세조회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FC0187F-D447-97ED-649C-C0FF5BB9DFA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48677E-2860-C2D8-08F4-2535BF599977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연락처의 세부정보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이름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휴대전화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주요 정보가 표기되는 영역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(*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추가정보의 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부서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 정보 경우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해당 연락처가 거래선 조직도와 연결될 시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조직도 상 매핑한 부서로 변경되며 조직도에서 부서정보 변경 가능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관련된 미팅 메모 노출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연락처가 참여한 미팅메모의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List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해당 연락처의 담당조직 노출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정보의 수정권한이 있는 담당 조직이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담당조직의 설정 방식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연락처 기준 파일 업로드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복호화 여부를 선택하여 업로드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DDCEE9-010A-45B6-55C4-635D42F8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8" y="1994982"/>
            <a:ext cx="6188694" cy="295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949C8F2-6A1B-76FD-D851-20828AF9E2C8}"/>
              </a:ext>
            </a:extLst>
          </p:cNvPr>
          <p:cNvSpPr/>
          <p:nvPr/>
        </p:nvSpPr>
        <p:spPr bwMode="auto">
          <a:xfrm>
            <a:off x="401317" y="248275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0AA639-985D-F639-A576-BB1962A2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2096691"/>
            <a:ext cx="1375792" cy="24891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C8B20D6C-9110-4F78-0322-5FB838EE9F3F}"/>
              </a:ext>
            </a:extLst>
          </p:cNvPr>
          <p:cNvSpPr/>
          <p:nvPr/>
        </p:nvSpPr>
        <p:spPr bwMode="auto">
          <a:xfrm>
            <a:off x="3266679" y="324898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834270D-DA59-7C4D-305A-5C6C0222729C}"/>
              </a:ext>
            </a:extLst>
          </p:cNvPr>
          <p:cNvSpPr/>
          <p:nvPr/>
        </p:nvSpPr>
        <p:spPr bwMode="auto">
          <a:xfrm>
            <a:off x="3266679" y="353556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9A6AAEB-0369-AE39-E8DF-2B9C13EF97AD}"/>
              </a:ext>
            </a:extLst>
          </p:cNvPr>
          <p:cNvSpPr/>
          <p:nvPr/>
        </p:nvSpPr>
        <p:spPr bwMode="auto">
          <a:xfrm>
            <a:off x="3266679" y="437699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7C9AC058-954D-73BA-6CD0-14CB495D149F}"/>
              </a:ext>
            </a:extLst>
          </p:cNvPr>
          <p:cNvSpPr/>
          <p:nvPr/>
        </p:nvSpPr>
        <p:spPr bwMode="gray">
          <a:xfrm>
            <a:off x="416497" y="2744944"/>
            <a:ext cx="2850182" cy="220203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98BD3112-DC7A-A707-712F-1C9B0E073F6D}"/>
              </a:ext>
            </a:extLst>
          </p:cNvPr>
          <p:cNvSpPr/>
          <p:nvPr/>
        </p:nvSpPr>
        <p:spPr bwMode="gray">
          <a:xfrm>
            <a:off x="3518679" y="3254265"/>
            <a:ext cx="2838477" cy="23232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화살표: 오각형 66">
            <a:extLst>
              <a:ext uri="{FF2B5EF4-FFF2-40B4-BE49-F238E27FC236}">
                <a16:creationId xmlns:a16="http://schemas.microsoft.com/office/drawing/2014/main" id="{DC7F2A79-E47B-A292-C192-890601AA30C8}"/>
              </a:ext>
            </a:extLst>
          </p:cNvPr>
          <p:cNvSpPr/>
          <p:nvPr/>
        </p:nvSpPr>
        <p:spPr bwMode="gray">
          <a:xfrm>
            <a:off x="3518679" y="3548720"/>
            <a:ext cx="2838477" cy="78040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화살표: 오각형 66">
            <a:extLst>
              <a:ext uri="{FF2B5EF4-FFF2-40B4-BE49-F238E27FC236}">
                <a16:creationId xmlns:a16="http://schemas.microsoft.com/office/drawing/2014/main" id="{30087106-1D24-A7A6-9EC9-B90C41F0BEE6}"/>
              </a:ext>
            </a:extLst>
          </p:cNvPr>
          <p:cNvSpPr/>
          <p:nvPr/>
        </p:nvSpPr>
        <p:spPr bwMode="gray">
          <a:xfrm>
            <a:off x="3518679" y="4376811"/>
            <a:ext cx="2838477" cy="57800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" name="실행 단추: 앞으로 또는 다음으로 이동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41EAC32-CC43-53CA-E32D-D6D0B4C49FEE}"/>
              </a:ext>
            </a:extLst>
          </p:cNvPr>
          <p:cNvSpPr/>
          <p:nvPr/>
        </p:nvSpPr>
        <p:spPr bwMode="auto">
          <a:xfrm>
            <a:off x="8517396" y="5193196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9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4E0ED-8F9E-B8D3-7D94-653A7437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8DF34-D2E7-2CB8-AFDB-6D66836AAE9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5BAE276-5248-4CFA-5CD7-F11EACBA7B2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 </a:t>
                      </a:r>
                      <a:r>
                        <a:rPr lang="ko-KR" altLang="en-US" sz="1200" b="1"/>
                        <a:t>연락처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02.02.01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정보 업데이트</a:t>
                      </a:r>
                      <a:r>
                        <a:rPr lang="en-US" altLang="ko-KR" sz="1200" b="1"/>
                        <a:t>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연락처 상세조회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6FC9686-0E88-80D1-1442-C3177CBE871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1FFD5E-6030-F451-F2A8-E0A78CDCD7DF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편집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연락처를 수정할 수 있는 팝업이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수정 가능한 데이터 항목만 수정이 가능함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(*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연락처 정보 등 필드의 연필 아이콘 클릭으로도 수정 가능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편집 팝업 작성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저장시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연락처 정보가 변경됨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260AF-0E5C-4E23-5AA0-F585FBA6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8" y="1994982"/>
            <a:ext cx="6188694" cy="295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CB7D88-8220-093B-69EF-B5AC799F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2096691"/>
            <a:ext cx="1375792" cy="248910"/>
          </a:xfrm>
          <a:prstGeom prst="rect">
            <a:avLst/>
          </a:prstGeom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3C83BF50-1428-8061-BFE3-02EE625A0F66}"/>
              </a:ext>
            </a:extLst>
          </p:cNvPr>
          <p:cNvSpPr/>
          <p:nvPr/>
        </p:nvSpPr>
        <p:spPr bwMode="gray">
          <a:xfrm>
            <a:off x="5025008" y="2096691"/>
            <a:ext cx="360040" cy="24891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CD167A1-76A2-1D87-63E1-0E9F1A537A4E}"/>
              </a:ext>
            </a:extLst>
          </p:cNvPr>
          <p:cNvSpPr/>
          <p:nvPr/>
        </p:nvSpPr>
        <p:spPr bwMode="auto">
          <a:xfrm>
            <a:off x="4984123" y="18359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1" name="직선 화살표 연결선 3">
            <a:extLst>
              <a:ext uri="{FF2B5EF4-FFF2-40B4-BE49-F238E27FC236}">
                <a16:creationId xmlns:a16="http://schemas.microsoft.com/office/drawing/2014/main" id="{7B7D9E90-3EF2-2C3C-998C-03A65474D10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rot="5400000">
            <a:off x="4168560" y="1570357"/>
            <a:ext cx="261224" cy="1811712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439CD0-998D-0B8B-B9E0-BE0CD4780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552" y="2606825"/>
            <a:ext cx="4559528" cy="29760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CA1A2266-C8BB-1E4F-3473-A0E9498387EF}"/>
              </a:ext>
            </a:extLst>
          </p:cNvPr>
          <p:cNvSpPr/>
          <p:nvPr/>
        </p:nvSpPr>
        <p:spPr bwMode="gray">
          <a:xfrm>
            <a:off x="5133052" y="5341566"/>
            <a:ext cx="288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D9A73A3-279F-2D92-BD2F-CE3E44A7BF0F}"/>
              </a:ext>
            </a:extLst>
          </p:cNvPr>
          <p:cNvSpPr/>
          <p:nvPr/>
        </p:nvSpPr>
        <p:spPr bwMode="auto">
          <a:xfrm>
            <a:off x="5133052" y="508518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510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A63ED-9193-72CE-9437-C5C8C0CA7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D539A-1EF5-5C7F-48F4-7DBB8A88435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676ABB9-C8A7-F06B-EF7F-4B05069195D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 </a:t>
                      </a:r>
                      <a:r>
                        <a:rPr lang="ko-KR" altLang="en-US" sz="1200" b="1"/>
                        <a:t>연락처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02.02.01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정보 업데이트</a:t>
                      </a:r>
                      <a:r>
                        <a:rPr lang="en-US" altLang="ko-KR" sz="1200" b="1"/>
                        <a:t>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연락처 상세조회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6219AE4-BAB4-A8F7-171B-5F5D0C59016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BED0C4-5A32-6282-9497-83640D482944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복제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현재 확인 중인 연락처 정보와 동일한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정보가 입력된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생성 팝업이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내용 작성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저장시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신규 연락처로 저장되며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신규 저장된 연락처로 화면 전환됨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진행시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여부를 판단하게 됨으로 기존 정보와 다른 연락처 정보가 입력된 것이 맞는지 확인 필요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981747-D299-61BE-7E2C-D6DFD1CD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8" y="1994982"/>
            <a:ext cx="6188694" cy="295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D57FAA-7CEB-7D06-5DC2-ADED0E25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2096691"/>
            <a:ext cx="1375792" cy="248910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911DAC78-64EF-E4FB-2B30-200D21054DA6}"/>
              </a:ext>
            </a:extLst>
          </p:cNvPr>
          <p:cNvSpPr/>
          <p:nvPr/>
        </p:nvSpPr>
        <p:spPr bwMode="gray">
          <a:xfrm>
            <a:off x="5403050" y="2132880"/>
            <a:ext cx="288000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B110E0-C773-39D6-BAE6-5BF045B2967C}"/>
              </a:ext>
            </a:extLst>
          </p:cNvPr>
          <p:cNvSpPr/>
          <p:nvPr/>
        </p:nvSpPr>
        <p:spPr bwMode="auto">
          <a:xfrm>
            <a:off x="5403133" y="188085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화살표 연결선 3">
            <a:extLst>
              <a:ext uri="{FF2B5EF4-FFF2-40B4-BE49-F238E27FC236}">
                <a16:creationId xmlns:a16="http://schemas.microsoft.com/office/drawing/2014/main" id="{74F2CE96-C83B-2300-1745-9B244EEF3AD6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 bwMode="auto">
          <a:xfrm rot="5400000">
            <a:off x="4100454" y="1325636"/>
            <a:ext cx="423352" cy="2469841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4A20180-B829-EA75-D638-DEE27FD0A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2772232"/>
            <a:ext cx="4745362" cy="31050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D7DDDAAD-D205-3FD2-76AA-7A1D1C2F92BE}"/>
              </a:ext>
            </a:extLst>
          </p:cNvPr>
          <p:cNvSpPr/>
          <p:nvPr/>
        </p:nvSpPr>
        <p:spPr bwMode="gray">
          <a:xfrm>
            <a:off x="4899008" y="5630844"/>
            <a:ext cx="288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8B517DB-1881-F722-AC2D-30B6D1417A78}"/>
              </a:ext>
            </a:extLst>
          </p:cNvPr>
          <p:cNvSpPr/>
          <p:nvPr/>
        </p:nvSpPr>
        <p:spPr bwMode="auto">
          <a:xfrm>
            <a:off x="4899008" y="537446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75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28058-0696-BDE3-8E6A-C5681A57A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0EE99-F5D1-9B89-90C1-D17CF6C465A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C2A6DC9-3684-34A5-D72A-42B1C1560180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 </a:t>
                      </a:r>
                      <a:r>
                        <a:rPr lang="ko-KR" altLang="en-US" sz="1200" b="1"/>
                        <a:t>연락처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02.02.01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정보 업데이트</a:t>
                      </a:r>
                      <a:r>
                        <a:rPr lang="en-US" altLang="ko-KR" sz="1200" b="1"/>
                        <a:t>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연락처 상세조회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80E5EC9-E46F-1E22-A885-7AB57004EA30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59F86C-95BA-7C7D-0475-9B8CBF4CCCBB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담당 조직 관리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버튼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 조직의 추가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제거가 가능한 팝업이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연락처의 소유자 및 담당조직만 해당 버튼이 노출됨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조직 선택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우측 화살표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조직은 연락처의 담당조직으로 설정되며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연락처의 수정권한을 갖게 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추가는 기본적으로 그룹 레벨의 조직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추가가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본부 직속 그룹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섹션과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 직속 섹션도 추가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삭제 아이콘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수정 대상 조직 삭제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담당조직 설정 사항 반영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888621-0D80-D9FD-C557-95AA75F8F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8" y="1994982"/>
            <a:ext cx="6188694" cy="295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69671-58C9-4523-0F38-517AFAE4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2096691"/>
            <a:ext cx="1375792" cy="248910"/>
          </a:xfrm>
          <a:prstGeom prst="rect">
            <a:avLst/>
          </a:prstGeom>
        </p:spPr>
      </p:pic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5171B150-3BCB-4B4E-71BF-B72B00CA8E9F}"/>
              </a:ext>
            </a:extLst>
          </p:cNvPr>
          <p:cNvSpPr/>
          <p:nvPr/>
        </p:nvSpPr>
        <p:spPr bwMode="gray">
          <a:xfrm>
            <a:off x="5709052" y="2096691"/>
            <a:ext cx="684000" cy="24891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6CBA7A-CEC9-B1E5-82B7-E5102274394A}"/>
              </a:ext>
            </a:extLst>
          </p:cNvPr>
          <p:cNvSpPr/>
          <p:nvPr/>
        </p:nvSpPr>
        <p:spPr bwMode="auto">
          <a:xfrm>
            <a:off x="5700152" y="18359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화살표 연결선 3">
            <a:extLst>
              <a:ext uri="{FF2B5EF4-FFF2-40B4-BE49-F238E27FC236}">
                <a16:creationId xmlns:a16="http://schemas.microsoft.com/office/drawing/2014/main" id="{4F9AADB7-456D-A772-013C-723277DFA641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 bwMode="auto">
          <a:xfrm rot="5400000">
            <a:off x="4426668" y="1071835"/>
            <a:ext cx="350618" cy="2898150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0388DD2-D0F5-DC96-16F9-D3F23DB4A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17" y="2696219"/>
            <a:ext cx="4294969" cy="33724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97EF7A65-8FA6-2746-8A3D-6E180B7F844A}"/>
              </a:ext>
            </a:extLst>
          </p:cNvPr>
          <p:cNvSpPr/>
          <p:nvPr/>
        </p:nvSpPr>
        <p:spPr bwMode="gray">
          <a:xfrm>
            <a:off x="4845513" y="5841288"/>
            <a:ext cx="288000" cy="144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F98D0DD-8393-96CA-8368-7D84C2FFEE1B}"/>
              </a:ext>
            </a:extLst>
          </p:cNvPr>
          <p:cNvSpPr/>
          <p:nvPr/>
        </p:nvSpPr>
        <p:spPr bwMode="auto">
          <a:xfrm>
            <a:off x="4845513" y="558490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2BB7DE1D-499B-7389-1C7C-76CA706F80EA}"/>
              </a:ext>
            </a:extLst>
          </p:cNvPr>
          <p:cNvSpPr/>
          <p:nvPr/>
        </p:nvSpPr>
        <p:spPr bwMode="gray">
          <a:xfrm>
            <a:off x="2720752" y="4401108"/>
            <a:ext cx="180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BA21D04-BD65-39E6-0DA7-9B633CC18938}"/>
              </a:ext>
            </a:extLst>
          </p:cNvPr>
          <p:cNvSpPr/>
          <p:nvPr/>
        </p:nvSpPr>
        <p:spPr bwMode="auto">
          <a:xfrm>
            <a:off x="2684752" y="414910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5BD868E1-5CC0-BB59-396F-F76C14A26B6A}"/>
              </a:ext>
            </a:extLst>
          </p:cNvPr>
          <p:cNvSpPr/>
          <p:nvPr/>
        </p:nvSpPr>
        <p:spPr bwMode="gray">
          <a:xfrm>
            <a:off x="4838626" y="3513409"/>
            <a:ext cx="186382" cy="34623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7C485C-0ECE-0A06-5ECD-DCEF5F0D0819}"/>
              </a:ext>
            </a:extLst>
          </p:cNvPr>
          <p:cNvSpPr/>
          <p:nvPr/>
        </p:nvSpPr>
        <p:spPr bwMode="auto">
          <a:xfrm>
            <a:off x="4838626" y="325702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079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AF03-4733-7B68-5C3E-E51A6361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2E0E5A-EE03-021B-06E1-43154041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9" y="1905828"/>
            <a:ext cx="6120680" cy="29875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AABF16-E49E-5848-10A9-2D1C22675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6" y="3057032"/>
            <a:ext cx="5385325" cy="27118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20868-6A09-6BA4-A171-400E86E6835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68852C9-6658-0173-AD5F-51377BB61D58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02.03.01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단건</a:t>
                      </a:r>
                      <a:r>
                        <a:rPr lang="en-US" altLang="ko-KR" sz="1200" b="1"/>
                        <a:t>) 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2F0C9B0-DC94-A17F-542C-243144C98CE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1C442C-B570-9BD1-0DC5-01B927A1AD66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새로만들기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새로 만들기 창 오픈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검색을 통해 기존 등록된 내역을 확인 가능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이름 기준 조회결과 확인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사항 기준으로 중복 연락처 존재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여부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차 판단 진행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검색 결과 리스트 제공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판단할 수 있는 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판단 기준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기준 동일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or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전화번호 기준 동일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팝업 화면안의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새로 만들기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다음 팝업으로 전환됨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다음 팝업 통해 연락처 상세 내용 작성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CED2D554-99A8-E6BD-C112-EAF319A0001F}"/>
              </a:ext>
            </a:extLst>
          </p:cNvPr>
          <p:cNvSpPr/>
          <p:nvPr/>
        </p:nvSpPr>
        <p:spPr bwMode="gray">
          <a:xfrm>
            <a:off x="4953000" y="2685119"/>
            <a:ext cx="648071" cy="23982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97F47670-DE03-CC8D-5576-6F7530FC50B1}"/>
              </a:ext>
            </a:extLst>
          </p:cNvPr>
          <p:cNvSpPr/>
          <p:nvPr/>
        </p:nvSpPr>
        <p:spPr bwMode="gray">
          <a:xfrm>
            <a:off x="759379" y="3700647"/>
            <a:ext cx="5273739" cy="31315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289ECE59-99FF-EE26-E39C-F2873BF2EA18}"/>
              </a:ext>
            </a:extLst>
          </p:cNvPr>
          <p:cNvSpPr/>
          <p:nvPr/>
        </p:nvSpPr>
        <p:spPr bwMode="gray">
          <a:xfrm>
            <a:off x="759379" y="4005063"/>
            <a:ext cx="5273738" cy="144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B02DD0D-EDEA-6342-9678-81B229E63376}"/>
              </a:ext>
            </a:extLst>
          </p:cNvPr>
          <p:cNvSpPr/>
          <p:nvPr/>
        </p:nvSpPr>
        <p:spPr bwMode="auto">
          <a:xfrm>
            <a:off x="507378" y="370064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F551774-8B27-EDB6-B41C-140FA76022E0}"/>
              </a:ext>
            </a:extLst>
          </p:cNvPr>
          <p:cNvSpPr/>
          <p:nvPr/>
        </p:nvSpPr>
        <p:spPr bwMode="auto">
          <a:xfrm>
            <a:off x="507378" y="413139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D100DE-3892-D750-B3C2-8528518253A6}"/>
              </a:ext>
            </a:extLst>
          </p:cNvPr>
          <p:cNvSpPr/>
          <p:nvPr/>
        </p:nvSpPr>
        <p:spPr bwMode="auto">
          <a:xfrm>
            <a:off x="4916996" y="243256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B568394-BC80-BD94-BFD1-2B39F032850C}"/>
              </a:ext>
            </a:extLst>
          </p:cNvPr>
          <p:cNvSpPr/>
          <p:nvPr/>
        </p:nvSpPr>
        <p:spPr bwMode="auto">
          <a:xfrm>
            <a:off x="5261581" y="548126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화살표: 오각형 66">
            <a:extLst>
              <a:ext uri="{FF2B5EF4-FFF2-40B4-BE49-F238E27FC236}">
                <a16:creationId xmlns:a16="http://schemas.microsoft.com/office/drawing/2014/main" id="{2456A5AD-1ED1-FB8A-9590-A7C37C2641A3}"/>
              </a:ext>
            </a:extLst>
          </p:cNvPr>
          <p:cNvSpPr/>
          <p:nvPr/>
        </p:nvSpPr>
        <p:spPr bwMode="gray">
          <a:xfrm>
            <a:off x="5519905" y="5553256"/>
            <a:ext cx="468000" cy="144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12F4907-2314-6389-3372-69454E0C0B6B}"/>
              </a:ext>
            </a:extLst>
          </p:cNvPr>
          <p:cNvCxnSpPr>
            <a:cxnSpLocks/>
            <a:stCxn id="13" idx="1"/>
            <a:endCxn id="8" idx="0"/>
          </p:cNvCxnSpPr>
          <p:nvPr/>
        </p:nvCxnSpPr>
        <p:spPr bwMode="auto">
          <a:xfrm rot="10800000" flipV="1">
            <a:off x="3392680" y="2805032"/>
            <a:ext cx="1560321" cy="252000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86948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90D0-744B-AA0A-9F15-F0EC7E7B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6422C6-F654-AAD9-4C30-00022BDB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9" y="1905828"/>
            <a:ext cx="6120680" cy="29875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81D263-CF32-34D9-7FA3-78237E55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4" y="2635497"/>
            <a:ext cx="5224003" cy="34126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E2DF2D-FFAF-4C0C-3260-D5F4A02AD10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D4D7709-D5FE-136F-EFD4-696476165AE4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02.03.01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단건</a:t>
                      </a:r>
                      <a:r>
                        <a:rPr lang="en-US" altLang="ko-KR" sz="1200" b="1"/>
                        <a:t>) 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0E8A614-C773-E046-E444-8E231FF56C08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538AA9-794C-878D-5D67-2C5F0DF03374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해당 연락처와 연결된 거래선 입력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 기준으로 조회하여 거래선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조회 결과 없을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신규 거래선 등록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이름 작성 진행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이름을 분리하여 작성 진행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국내는 한글 기준으로 작성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해외는 영문 기준으로 작성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별칭 작성 진행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한국 담당자 영문명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외국 담당자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국문명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현지 언어 기준 이름 등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주요 연락처 체크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체크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상세 화면 내 연락처 목록 상단에 노출됨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명함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대면 여부 체크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명함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체크시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같은 조회권한 소속내에서 모두가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미체크시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생성자의 담당 그룹에서만 조회가 가능함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국가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전화번호 입력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국가 선택으로 인해서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별도 국가코드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필요하지 않음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endParaRPr kumimoji="1" lang="en-US" sz="1100" u="sng" strike="noStrike" cap="none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E94C6BAD-5625-CF22-9471-1F561324F065}"/>
              </a:ext>
            </a:extLst>
          </p:cNvPr>
          <p:cNvSpPr/>
          <p:nvPr/>
        </p:nvSpPr>
        <p:spPr bwMode="gray">
          <a:xfrm>
            <a:off x="956556" y="3465008"/>
            <a:ext cx="2412268" cy="28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9CFB8D-FC2C-C18E-1ED2-BD16E0AA3DEA}"/>
              </a:ext>
            </a:extLst>
          </p:cNvPr>
          <p:cNvSpPr/>
          <p:nvPr/>
        </p:nvSpPr>
        <p:spPr bwMode="auto">
          <a:xfrm>
            <a:off x="704556" y="346500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B6CC8073-66C2-4209-E862-B528A40C3A28}"/>
              </a:ext>
            </a:extLst>
          </p:cNvPr>
          <p:cNvSpPr/>
          <p:nvPr/>
        </p:nvSpPr>
        <p:spPr bwMode="gray">
          <a:xfrm>
            <a:off x="956556" y="3753008"/>
            <a:ext cx="2412000" cy="100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C79DF1-F413-A9D1-8147-94E335C73878}"/>
              </a:ext>
            </a:extLst>
          </p:cNvPr>
          <p:cNvSpPr/>
          <p:nvPr/>
        </p:nvSpPr>
        <p:spPr bwMode="auto">
          <a:xfrm>
            <a:off x="704556" y="377816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902B6EB7-F6A4-0EB0-1E31-749DB4649E35}"/>
              </a:ext>
            </a:extLst>
          </p:cNvPr>
          <p:cNvSpPr/>
          <p:nvPr/>
        </p:nvSpPr>
        <p:spPr bwMode="gray">
          <a:xfrm>
            <a:off x="956556" y="4761180"/>
            <a:ext cx="2412268" cy="28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8F7236F-4500-DA9D-6D06-5B24E58B89BD}"/>
              </a:ext>
            </a:extLst>
          </p:cNvPr>
          <p:cNvSpPr/>
          <p:nvPr/>
        </p:nvSpPr>
        <p:spPr bwMode="auto">
          <a:xfrm>
            <a:off x="704556" y="476118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E5CCCDA7-0E02-D182-CF70-36E4ACE6E060}"/>
              </a:ext>
            </a:extLst>
          </p:cNvPr>
          <p:cNvSpPr/>
          <p:nvPr/>
        </p:nvSpPr>
        <p:spPr bwMode="gray">
          <a:xfrm>
            <a:off x="3476836" y="4761180"/>
            <a:ext cx="2412268" cy="57015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084D4A1-6115-4491-1404-4B02A5286A19}"/>
              </a:ext>
            </a:extLst>
          </p:cNvPr>
          <p:cNvSpPr/>
          <p:nvPr/>
        </p:nvSpPr>
        <p:spPr bwMode="auto">
          <a:xfrm>
            <a:off x="3476836" y="450912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6128FDBE-6D32-EBC0-DFA9-18796AFEBA6D}"/>
              </a:ext>
            </a:extLst>
          </p:cNvPr>
          <p:cNvSpPr/>
          <p:nvPr/>
        </p:nvSpPr>
        <p:spPr bwMode="gray">
          <a:xfrm>
            <a:off x="3476836" y="3467930"/>
            <a:ext cx="2412268" cy="28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B080298-45FF-2CE9-768F-393D6C40D488}"/>
              </a:ext>
            </a:extLst>
          </p:cNvPr>
          <p:cNvSpPr/>
          <p:nvPr/>
        </p:nvSpPr>
        <p:spPr bwMode="auto">
          <a:xfrm>
            <a:off x="3476836" y="321297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F876DEF9-D700-92FF-4592-4D087BF3F331}"/>
              </a:ext>
            </a:extLst>
          </p:cNvPr>
          <p:cNvSpPr/>
          <p:nvPr/>
        </p:nvSpPr>
        <p:spPr bwMode="gray">
          <a:xfrm>
            <a:off x="3476836" y="3742161"/>
            <a:ext cx="2412268" cy="28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BC234C-E872-0A29-476E-C49653C70F21}"/>
              </a:ext>
            </a:extLst>
          </p:cNvPr>
          <p:cNvSpPr/>
          <p:nvPr/>
        </p:nvSpPr>
        <p:spPr bwMode="auto">
          <a:xfrm>
            <a:off x="3476836" y="40415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0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C97EC-3D93-D3D9-84CD-DF7E22B0D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03A70-A0D8-55C8-C4EF-EB8A0154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41814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 err="1"/>
              <a:t>Contents</a:t>
            </a:r>
            <a:r>
              <a:rPr lang="en-US" altLang="ko-KR" err="1"/>
              <a:t>_PC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29CB9B-14F5-76C1-8B81-D2973641D36A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5B4E59C0-AEEE-4822-8C81-FE888DEEFA0C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6443979-FEE8-D132-14E4-CDBF116776F5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E407418-3236-8A58-5CB9-EE9E951287C9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연락처 관리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7723B5B-9A27-7E8E-D583-CA69BEA9EFC1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List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조회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상세정보 조회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수정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정보 업데이트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등록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등록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(</a:t>
              </a:r>
              <a:r>
                <a:rPr lang="ko-KR" altLang="en-US" sz="1400" b="1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단건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)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등록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(</a:t>
              </a:r>
              <a:r>
                <a:rPr lang="ko-KR" altLang="en-US" sz="1400" b="1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다건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)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6" name="실행 단추: 앞으로 또는 다음으로 이동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7A635B1-3368-A15A-AAB0-E5F24A763AFD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실행 단추: 앞으로 또는 다음으로 이동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4237C62-0704-F97E-13C7-7894D54C1F13}"/>
              </a:ext>
            </a:extLst>
          </p:cNvPr>
          <p:cNvSpPr/>
          <p:nvPr/>
        </p:nvSpPr>
        <p:spPr bwMode="auto">
          <a:xfrm>
            <a:off x="1639025" y="2637673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실행 단추: 앞으로 또는 다음으로 이동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BC78A16-651A-975D-ADDC-A5D3B3B86125}"/>
              </a:ext>
            </a:extLst>
          </p:cNvPr>
          <p:cNvSpPr/>
          <p:nvPr/>
        </p:nvSpPr>
        <p:spPr bwMode="auto">
          <a:xfrm>
            <a:off x="1639025" y="3339000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912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BFA4-BE7A-E297-40ED-EF9B37F5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1B7901-70CD-27E1-46BA-DA2A58A3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9" y="1905828"/>
            <a:ext cx="6120680" cy="29875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EBD6768-DF48-9D26-070C-86957F8E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2600908"/>
            <a:ext cx="5241755" cy="35177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A7B57B-2203-269E-6052-F21BA4D2088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A6D8484-7FEE-6CB8-D8B0-39FE326B4664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02.03.01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단건</a:t>
                      </a:r>
                      <a:r>
                        <a:rPr lang="en-US" altLang="ko-KR" sz="1200" b="1"/>
                        <a:t>) 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D0C5C7A-FFE1-D1F0-81EE-871E063BB07B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5CB598-F9A9-F41B-3797-1DD2D9B3F0C4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주소 검색 조회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주소 검색하여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주소 자동입력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주소 정보 수정 진행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검색 없이 주소 정보 작성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검색으로 인하여 자동 완성 된 내용도 수정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부가적인 설명 입력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메신저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ID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작성 영역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연락처의 메신저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ID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정보 작성 영역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입력 예시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메신저 종류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:messenger ID)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취소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이전 팝업으로 이동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 및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새로만들기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 후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팝업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재오픈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시 팝업 닫기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상세화면 전환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</a:rPr>
              <a:t>(* </a:t>
            </a:r>
            <a:r>
              <a:rPr lang="ko-KR" altLang="en-US" sz="1200">
                <a:solidFill>
                  <a:schemeClr val="tx1"/>
                </a:solidFill>
              </a:rPr>
              <a:t>저장 </a:t>
            </a:r>
            <a:r>
              <a:rPr lang="ko-KR" altLang="en-US" sz="1200" err="1">
                <a:solidFill>
                  <a:schemeClr val="tx1"/>
                </a:solidFill>
              </a:rPr>
              <a:t>완료시</a:t>
            </a:r>
            <a:r>
              <a:rPr lang="ko-KR" altLang="en-US" sz="1200">
                <a:solidFill>
                  <a:schemeClr val="tx1"/>
                </a:solidFill>
              </a:rPr>
              <a:t> 홈화면에 요약 표기 됨</a:t>
            </a:r>
            <a:r>
              <a:rPr lang="en-US" altLang="ko-KR" sz="1200">
                <a:solidFill>
                  <a:schemeClr val="tx1"/>
                </a:solidFill>
              </a:rPr>
              <a:t>)​</a:t>
            </a:r>
            <a:endParaRPr kumimoji="1" lang="en-US" sz="120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6721EE98-BE74-4AF3-EDDA-6D8F6C010800}"/>
              </a:ext>
            </a:extLst>
          </p:cNvPr>
          <p:cNvSpPr/>
          <p:nvPr/>
        </p:nvSpPr>
        <p:spPr bwMode="gray">
          <a:xfrm>
            <a:off x="884520" y="2924944"/>
            <a:ext cx="5004584" cy="36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E4B921B-C80A-2822-372B-F46A7AEBA500}"/>
              </a:ext>
            </a:extLst>
          </p:cNvPr>
          <p:cNvSpPr/>
          <p:nvPr/>
        </p:nvSpPr>
        <p:spPr bwMode="auto">
          <a:xfrm>
            <a:off x="632520" y="292494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2B271355-3BAD-7CB1-1A61-6CD16F16D4D9}"/>
              </a:ext>
            </a:extLst>
          </p:cNvPr>
          <p:cNvSpPr/>
          <p:nvPr/>
        </p:nvSpPr>
        <p:spPr bwMode="gray">
          <a:xfrm>
            <a:off x="884520" y="3284983"/>
            <a:ext cx="5004584" cy="114812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0A43B89-0BBC-59EB-90F2-AFAB0CFDD6AC}"/>
              </a:ext>
            </a:extLst>
          </p:cNvPr>
          <p:cNvSpPr/>
          <p:nvPr/>
        </p:nvSpPr>
        <p:spPr bwMode="auto">
          <a:xfrm>
            <a:off x="632520" y="328498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0387068F-8E1F-E481-208B-98AB88CA1B82}"/>
              </a:ext>
            </a:extLst>
          </p:cNvPr>
          <p:cNvSpPr/>
          <p:nvPr/>
        </p:nvSpPr>
        <p:spPr bwMode="gray">
          <a:xfrm>
            <a:off x="884520" y="4833156"/>
            <a:ext cx="5004584" cy="43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E5F055C-BCA8-D663-7615-88D6D389B3F6}"/>
              </a:ext>
            </a:extLst>
          </p:cNvPr>
          <p:cNvSpPr/>
          <p:nvPr/>
        </p:nvSpPr>
        <p:spPr bwMode="auto">
          <a:xfrm>
            <a:off x="632520" y="483831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B9652CA3-6E6B-1924-A46B-C933B6916B36}"/>
              </a:ext>
            </a:extLst>
          </p:cNvPr>
          <p:cNvSpPr/>
          <p:nvPr/>
        </p:nvSpPr>
        <p:spPr bwMode="gray">
          <a:xfrm>
            <a:off x="884520" y="5259841"/>
            <a:ext cx="5004584" cy="28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234AAE-5ECF-B294-89E5-BF537E5BC471}"/>
              </a:ext>
            </a:extLst>
          </p:cNvPr>
          <p:cNvSpPr/>
          <p:nvPr/>
        </p:nvSpPr>
        <p:spPr bwMode="auto">
          <a:xfrm>
            <a:off x="632520" y="528485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B38F1D8C-CB2E-2361-4DDE-1F4AB1313959}"/>
              </a:ext>
            </a:extLst>
          </p:cNvPr>
          <p:cNvSpPr/>
          <p:nvPr/>
        </p:nvSpPr>
        <p:spPr bwMode="gray">
          <a:xfrm>
            <a:off x="4232964" y="5827960"/>
            <a:ext cx="360000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40BA6B1A-8674-99E5-617B-0741F73DA22B}"/>
              </a:ext>
            </a:extLst>
          </p:cNvPr>
          <p:cNvSpPr/>
          <p:nvPr/>
        </p:nvSpPr>
        <p:spPr bwMode="gray">
          <a:xfrm>
            <a:off x="4592964" y="5827960"/>
            <a:ext cx="878196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4E92C85A-59EE-97D5-C5BE-DE00DFD7344C}"/>
              </a:ext>
            </a:extLst>
          </p:cNvPr>
          <p:cNvSpPr/>
          <p:nvPr/>
        </p:nvSpPr>
        <p:spPr bwMode="gray">
          <a:xfrm>
            <a:off x="5471935" y="5827960"/>
            <a:ext cx="396000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16F3E9E-FDE2-D700-9EAA-2E85272EBBF6}"/>
              </a:ext>
            </a:extLst>
          </p:cNvPr>
          <p:cNvSpPr/>
          <p:nvPr/>
        </p:nvSpPr>
        <p:spPr bwMode="auto">
          <a:xfrm>
            <a:off x="4205849" y="558128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B29D1A-96BE-90F2-3259-D761C44AF2D7}"/>
              </a:ext>
            </a:extLst>
          </p:cNvPr>
          <p:cNvSpPr/>
          <p:nvPr/>
        </p:nvSpPr>
        <p:spPr bwMode="auto">
          <a:xfrm>
            <a:off x="4586892" y="558128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7EFD71C-277A-A8CD-F2F0-CAA77DF52FDA}"/>
              </a:ext>
            </a:extLst>
          </p:cNvPr>
          <p:cNvSpPr/>
          <p:nvPr/>
        </p:nvSpPr>
        <p:spPr bwMode="auto">
          <a:xfrm>
            <a:off x="5444548" y="558128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7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802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2765A-8448-2489-4E63-0C70EF30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55367-397D-AA6C-314E-5B3BF911199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48F1ED1-E50F-B437-ABC9-7B843C0CF0A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)-</a:t>
                      </a:r>
                      <a:r>
                        <a:rPr lang="ko-KR" altLang="en-US" sz="1200" b="1"/>
                        <a:t>엑셀</a:t>
                      </a:r>
                      <a:r>
                        <a:rPr lang="en-US" altLang="ko-KR" sz="1200" b="1"/>
                        <a:t> Form 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엑셀 업로드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A77D90B-D1DD-7CA3-83F9-B68803A5F793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75081-3AE0-7FFC-B324-0182AC3818BC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연락처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업로드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업로드 팝업 오픈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템플릿 선택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템플릿을 선택하여 수행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휴대폰 연락처 기반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Android, iOS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명함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App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Remember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주소록 기반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Outlook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엑셀 기반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Excel Tem.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* 각 연락처 추출방법은 참고 장표 통해 확인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템플릿 다운로드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엑셀 다운로드 받아서 서식에 맞춰 연락처 정보 입력 진행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작성된 연락처 엑셀 업로드 수행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업로드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완료시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하단에 업로드 버튼 생성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D1644E-EFC8-71E4-87E5-BDDA3AFC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952836"/>
            <a:ext cx="6048672" cy="28949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2372055F-6F49-25EF-9987-DA63D4AD60A1}"/>
              </a:ext>
            </a:extLst>
          </p:cNvPr>
          <p:cNvSpPr/>
          <p:nvPr/>
        </p:nvSpPr>
        <p:spPr bwMode="gray">
          <a:xfrm>
            <a:off x="5673080" y="2591857"/>
            <a:ext cx="576092" cy="18907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BF27455-13BB-CFDD-0DDF-A15747D8C88E}"/>
              </a:ext>
            </a:extLst>
          </p:cNvPr>
          <p:cNvSpPr/>
          <p:nvPr/>
        </p:nvSpPr>
        <p:spPr bwMode="auto">
          <a:xfrm>
            <a:off x="5421080" y="256039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8972EF-01C8-4BB5-2496-04E5F723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0" y="3429000"/>
            <a:ext cx="2844316" cy="20635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0559D4-A76F-C5DB-4CD2-3042C94B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09" y="3429000"/>
            <a:ext cx="2841181" cy="22416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079E094-E1BD-620B-6846-8A3DC69815F7}"/>
              </a:ext>
            </a:extLst>
          </p:cNvPr>
          <p:cNvSpPr/>
          <p:nvPr/>
        </p:nvSpPr>
        <p:spPr bwMode="auto">
          <a:xfrm>
            <a:off x="225713" y="40415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E290AC03-4438-54A4-94DA-2F13E1BF145E}"/>
              </a:ext>
            </a:extLst>
          </p:cNvPr>
          <p:cNvSpPr/>
          <p:nvPr/>
        </p:nvSpPr>
        <p:spPr bwMode="gray">
          <a:xfrm>
            <a:off x="505099" y="4058908"/>
            <a:ext cx="2748599" cy="13503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3AE38A-5C77-84DD-73CE-CF3B547CF0FD}"/>
              </a:ext>
            </a:extLst>
          </p:cNvPr>
          <p:cNvSpPr/>
          <p:nvPr/>
        </p:nvSpPr>
        <p:spPr bwMode="auto">
          <a:xfrm>
            <a:off x="5160493" y="533724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B0AF9891-12B4-BA8D-F4BB-89D52CA12A2A}"/>
              </a:ext>
            </a:extLst>
          </p:cNvPr>
          <p:cNvSpPr/>
          <p:nvPr/>
        </p:nvSpPr>
        <p:spPr bwMode="gray">
          <a:xfrm>
            <a:off x="5421080" y="5372865"/>
            <a:ext cx="828092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58661798-202F-156F-9A90-3031C8E26577}"/>
              </a:ext>
            </a:extLst>
          </p:cNvPr>
          <p:cNvSpPr/>
          <p:nvPr/>
        </p:nvSpPr>
        <p:spPr bwMode="gray">
          <a:xfrm>
            <a:off x="3575526" y="4258594"/>
            <a:ext cx="1701510" cy="4665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CC2F9A3-4F31-331F-B750-59BEE1A2AD89}"/>
              </a:ext>
            </a:extLst>
          </p:cNvPr>
          <p:cNvSpPr/>
          <p:nvPr/>
        </p:nvSpPr>
        <p:spPr bwMode="auto">
          <a:xfrm>
            <a:off x="3575526" y="401493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1" name="직선 화살표 연결선 3">
            <a:extLst>
              <a:ext uri="{FF2B5EF4-FFF2-40B4-BE49-F238E27FC236}">
                <a16:creationId xmlns:a16="http://schemas.microsoft.com/office/drawing/2014/main" id="{CCDB41BB-3263-80F4-17CB-01EC96C30F0B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 rot="5400000">
            <a:off x="3593856" y="1061730"/>
            <a:ext cx="648072" cy="4086468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직선 화살표 연결선 3">
            <a:extLst>
              <a:ext uri="{FF2B5EF4-FFF2-40B4-BE49-F238E27FC236}">
                <a16:creationId xmlns:a16="http://schemas.microsoft.com/office/drawing/2014/main" id="{36915BB4-E6A3-ADFE-F673-52AC1B20568D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3296816" y="4460762"/>
            <a:ext cx="278710" cy="228406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실행 단추: 앞으로 또는 다음으로 이동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5878540-1CE8-1DA6-B659-943A038CDCB9}"/>
              </a:ext>
            </a:extLst>
          </p:cNvPr>
          <p:cNvSpPr/>
          <p:nvPr/>
        </p:nvSpPr>
        <p:spPr bwMode="auto">
          <a:xfrm>
            <a:off x="7720208" y="407707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678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1F972-FAA1-0C8A-D8AD-A7A87313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CA03A-D557-D87C-47F1-D95E71FD04E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A621858-5A35-5FEC-5721-76CA1EF68805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)-</a:t>
                      </a:r>
                      <a:r>
                        <a:rPr lang="ko-KR" altLang="en-US" sz="1200" b="1"/>
                        <a:t>엑셀</a:t>
                      </a:r>
                      <a:r>
                        <a:rPr lang="en-US" altLang="ko-KR" sz="1200" b="1"/>
                        <a:t> Form 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엑셀 업로드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0184C3C-980B-B596-1B53-4AC51EA584B6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6D49F5-6777-69B0-ED5E-AF797EC62F7B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엑셀 업로드 데이터 표기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업로드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등록된 연락처 및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엑셀 데이터 자체의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필수값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누락 판단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업로드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세일즈포스상에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연락처로 저장되며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정보는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미존재함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(*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거래선 </a:t>
            </a:r>
            <a:r>
              <a:rPr lang="ko-KR" altLang="en-US" sz="1200" u="sng" err="1">
                <a:solidFill>
                  <a:schemeClr val="tx1"/>
                </a:solidFill>
                <a:cs typeface="Arial" panose="020B0604020202020204" pitchFamily="34" charset="0"/>
              </a:rPr>
              <a:t>미매핑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 리스트를 통한 매핑 작업 수행필요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결과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내려받기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업로드 결과 엑셀 다운로드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다운로드된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엑셀의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I,J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열을 통해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업로드 실패 및 사유 확인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다운로드 결과 엑셀 안의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Upload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시트에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내용 수정한 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해당 엑셀의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재업로드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가능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8F0DF1-24A4-4155-1FF8-BDBC765E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952836"/>
            <a:ext cx="6048672" cy="28949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3FA858-0EE5-923F-8BE2-FC6BE0A4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2" y="3068960"/>
            <a:ext cx="3004247" cy="2629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6DD815-FAF5-D673-A107-3B8B1511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342" y="3059544"/>
            <a:ext cx="2906821" cy="2639439"/>
          </a:xfrm>
          <a:prstGeom prst="rect">
            <a:avLst/>
          </a:prstGeom>
        </p:spPr>
      </p:pic>
      <p:cxnSp>
        <p:nvCxnSpPr>
          <p:cNvPr id="22" name="직선 화살표 연결선 3">
            <a:extLst>
              <a:ext uri="{FF2B5EF4-FFF2-40B4-BE49-F238E27FC236}">
                <a16:creationId xmlns:a16="http://schemas.microsoft.com/office/drawing/2014/main" id="{CB696EC8-EAA5-AE71-28DF-5FD58D03255A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 bwMode="auto">
          <a:xfrm flipV="1">
            <a:off x="3253698" y="5211198"/>
            <a:ext cx="325002" cy="17990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57730AE3-5B68-C41F-0C07-3B0238D1D749}"/>
              </a:ext>
            </a:extLst>
          </p:cNvPr>
          <p:cNvSpPr/>
          <p:nvPr/>
        </p:nvSpPr>
        <p:spPr bwMode="auto">
          <a:xfrm>
            <a:off x="272508" y="508521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화살표: 오각형 66">
            <a:extLst>
              <a:ext uri="{FF2B5EF4-FFF2-40B4-BE49-F238E27FC236}">
                <a16:creationId xmlns:a16="http://schemas.microsoft.com/office/drawing/2014/main" id="{891C6B2D-6603-9703-B44D-A625933BB0D7}"/>
              </a:ext>
            </a:extLst>
          </p:cNvPr>
          <p:cNvSpPr/>
          <p:nvPr/>
        </p:nvSpPr>
        <p:spPr bwMode="gray">
          <a:xfrm>
            <a:off x="505099" y="5121188"/>
            <a:ext cx="2748599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7D406D05-74D6-9636-955E-A79ADB91C5E1}"/>
              </a:ext>
            </a:extLst>
          </p:cNvPr>
          <p:cNvSpPr/>
          <p:nvPr/>
        </p:nvSpPr>
        <p:spPr bwMode="gray">
          <a:xfrm>
            <a:off x="3578700" y="5049180"/>
            <a:ext cx="2748599" cy="32403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9D4AC3D-986D-829E-9A1B-9A9B9E81EFF0}"/>
              </a:ext>
            </a:extLst>
          </p:cNvPr>
          <p:cNvSpPr/>
          <p:nvPr/>
        </p:nvSpPr>
        <p:spPr bwMode="auto">
          <a:xfrm>
            <a:off x="2486739" y="53657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화살표: 오각형 66">
            <a:extLst>
              <a:ext uri="{FF2B5EF4-FFF2-40B4-BE49-F238E27FC236}">
                <a16:creationId xmlns:a16="http://schemas.microsoft.com/office/drawing/2014/main" id="{E5FADDA6-7BCB-77A8-D00B-A2F366468C1B}"/>
              </a:ext>
            </a:extLst>
          </p:cNvPr>
          <p:cNvSpPr/>
          <p:nvPr/>
        </p:nvSpPr>
        <p:spPr bwMode="gray">
          <a:xfrm>
            <a:off x="2720752" y="5373216"/>
            <a:ext cx="537795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7" name="화살표: 오각형 66">
            <a:extLst>
              <a:ext uri="{FF2B5EF4-FFF2-40B4-BE49-F238E27FC236}">
                <a16:creationId xmlns:a16="http://schemas.microsoft.com/office/drawing/2014/main" id="{25A09C74-C14E-13E4-52A8-9BCD4938F408}"/>
              </a:ext>
            </a:extLst>
          </p:cNvPr>
          <p:cNvSpPr/>
          <p:nvPr/>
        </p:nvSpPr>
        <p:spPr bwMode="gray">
          <a:xfrm>
            <a:off x="5531871" y="5373216"/>
            <a:ext cx="795428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085D94-B3E3-022C-E53F-ED72A6C9434E}"/>
              </a:ext>
            </a:extLst>
          </p:cNvPr>
          <p:cNvSpPr/>
          <p:nvPr/>
        </p:nvSpPr>
        <p:spPr bwMode="auto">
          <a:xfrm>
            <a:off x="5266516" y="53657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732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DDF6-2FA6-B040-A23F-29365B53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8C2F6E7-D372-4C67-CDAF-5AC27C6B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6" y="3327452"/>
            <a:ext cx="6133617" cy="18337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771C38-5AF9-D1EA-4B26-69818A6DA68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1A59F56-D837-A533-01FD-C04AC17D9F18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</a:t>
                      </a:r>
                      <a:r>
                        <a:rPr lang="ko-KR" altLang="en-US" sz="1200" b="1"/>
                        <a:t>거래선 매핑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연결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AE6DDAD-B797-7AFE-74B5-E8B699796040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07927-D960-3EA3-7254-2732D96FDB02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거래선 이름 필드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거래선 검색 창이 오픈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행 단위로 거래선의 입력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상 수정 내용 저장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행 단위로 체크 박스 선택하여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수정시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선택된 행의 거래선 일괄 지정 가능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2CDA45-1D33-9E53-A332-ED70720FD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2" y="1914376"/>
            <a:ext cx="6183101" cy="1133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49DAA382-F422-ECDC-98EF-F4326035D82F}"/>
              </a:ext>
            </a:extLst>
          </p:cNvPr>
          <p:cNvSpPr/>
          <p:nvPr/>
        </p:nvSpPr>
        <p:spPr bwMode="gray">
          <a:xfrm>
            <a:off x="5853100" y="2537091"/>
            <a:ext cx="576063" cy="17182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12" name="직선 화살표 연결선 3">
            <a:extLst>
              <a:ext uri="{FF2B5EF4-FFF2-40B4-BE49-F238E27FC236}">
                <a16:creationId xmlns:a16="http://schemas.microsoft.com/office/drawing/2014/main" id="{CA36F1E3-200B-45DE-BDDC-12D4CF269DA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rot="5400000">
            <a:off x="4532616" y="1594828"/>
            <a:ext cx="494425" cy="2722608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F5FB8EBD-5252-D44B-588D-2B269F282EE7}"/>
              </a:ext>
            </a:extLst>
          </p:cNvPr>
          <p:cNvSpPr/>
          <p:nvPr/>
        </p:nvSpPr>
        <p:spPr bwMode="gray">
          <a:xfrm>
            <a:off x="1640632" y="4226071"/>
            <a:ext cx="1080120" cy="6790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DE38E65-64C2-02F3-9CCD-0AB820C91CE3}"/>
              </a:ext>
            </a:extLst>
          </p:cNvPr>
          <p:cNvSpPr/>
          <p:nvPr/>
        </p:nvSpPr>
        <p:spPr bwMode="auto">
          <a:xfrm>
            <a:off x="3427940" y="465555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EFC2CC-6501-3DE1-C64E-B727C28C7001}"/>
              </a:ext>
            </a:extLst>
          </p:cNvPr>
          <p:cNvSpPr/>
          <p:nvPr/>
        </p:nvSpPr>
        <p:spPr bwMode="auto">
          <a:xfrm>
            <a:off x="1630512" y="39986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D69BAB9E-0428-7D3B-4F81-D342D40C7EEB}"/>
              </a:ext>
            </a:extLst>
          </p:cNvPr>
          <p:cNvSpPr/>
          <p:nvPr/>
        </p:nvSpPr>
        <p:spPr bwMode="gray">
          <a:xfrm>
            <a:off x="3418524" y="4905164"/>
            <a:ext cx="360000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5216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8E17D-4C78-4577-2497-7B02A4D67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35D0F-898B-67DD-A62D-7E8B6C16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 err="1"/>
              <a:t>Contents_Mobile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7A6EE7-ACB7-8476-20E6-3B6542B7757C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66CB2556-9AB4-5A39-C693-228F1F4A3289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69A724B-EBF1-8C12-5345-BF23DF546D6F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EF113E9-EE50-90FB-59FA-AF47E2A9111D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관리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30A14B1-E294-EE15-0362-B4E6DFEB63DC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List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조회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2.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상세정보 조회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수정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정보 업데이트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2.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고객사 카드 생성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3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거래선 조직도 관리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등록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 BP </a:t>
              </a:r>
              <a:r>
                <a:rPr lang="ko-KR" altLang="en-US" sz="1400" b="1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미연계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거래선 등록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2. BP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거래선 전환 전환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AD7C74B-85B3-D3D0-3918-F81B2939C6CA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실행 단추: 앞으로 또는 다음으로 이동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4140490-57A9-57AC-54DB-7923C22C55A3}"/>
              </a:ext>
            </a:extLst>
          </p:cNvPr>
          <p:cNvSpPr/>
          <p:nvPr/>
        </p:nvSpPr>
        <p:spPr bwMode="auto">
          <a:xfrm>
            <a:off x="1639025" y="2637673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실행 단추: 앞으로 또는 다음으로 이동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DC13B16-0FBE-EBB8-796C-FAD588747BE5}"/>
              </a:ext>
            </a:extLst>
          </p:cNvPr>
          <p:cNvSpPr/>
          <p:nvPr/>
        </p:nvSpPr>
        <p:spPr bwMode="auto">
          <a:xfrm>
            <a:off x="1639025" y="3871086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159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C97EC-3D93-D3D9-84CD-DF7E22B0D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03A70-A0D8-55C8-C4EF-EB8A0154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err="1"/>
              <a:t>Contents_Mobile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29CB9B-14F5-76C1-8B81-D2973641D36A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5B4E59C0-AEEE-4822-8C81-FE888DEEFA0C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6443979-FEE8-D132-14E4-CDBF116776F5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E407418-3236-8A58-5CB9-EE9E951287C9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ko-KR" altLang="en-US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연락처 관리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7723B5B-9A27-7E8E-D583-CA69BEA9EFC1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조회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List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조회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상세정보 조회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수정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정보 업데이트</a:t>
              </a:r>
              <a:endPara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등록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등록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(</a:t>
              </a:r>
              <a:r>
                <a:rPr lang="ko-KR" altLang="en-US" sz="1400" b="1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단건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)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 </a:t>
              </a:r>
              <a:r>
                <a: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연락처 등록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(</a:t>
              </a:r>
              <a:r>
                <a:rPr lang="ko-KR" altLang="en-US" sz="1400" b="1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다건</a:t>
              </a: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)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763FFB3-2923-515E-77E7-200EC357712F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실행 단추: 앞으로 또는 다음으로 이동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84AD037-9F92-FD40-9779-0121E94DC115}"/>
              </a:ext>
            </a:extLst>
          </p:cNvPr>
          <p:cNvSpPr/>
          <p:nvPr/>
        </p:nvSpPr>
        <p:spPr bwMode="auto">
          <a:xfrm>
            <a:off x="1639025" y="2637673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실행 단추: 앞으로 또는 다음으로 이동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B3799B0-E7CE-7F3B-94C0-27944D128C46}"/>
              </a:ext>
            </a:extLst>
          </p:cNvPr>
          <p:cNvSpPr/>
          <p:nvPr/>
        </p:nvSpPr>
        <p:spPr bwMode="auto">
          <a:xfrm>
            <a:off x="1639025" y="3339000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716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9312-101F-7496-758B-F8628C0BF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70787-EACF-DB4E-7D87-E6EE87A98B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2" y="1917312"/>
            <a:ext cx="1992675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6074FC-D6C8-B540-F34D-02F8C0F10E9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2A04C0F-8FD7-F80B-AD9E-2F6603C77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4044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01.01.01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List </a:t>
                      </a:r>
                      <a:r>
                        <a:rPr lang="ko-KR" altLang="en-US" sz="1200" b="1"/>
                        <a:t>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DB27A-1E4C-1D2B-E198-C6B9E6315F4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57B2B8-BC3B-BB0C-2B67-0ED50DE94159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거래선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목록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조회 기준별 거래선 리스트를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표기하여 줌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 View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별 조회 조건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본인이 생성한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모든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전체 등록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조회 항목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조회한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정렬 불가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최신순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최근에 본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최근에 본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정렬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Account (Customer)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Customer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유형의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Account (Vendor)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Vendor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유형의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Account (Department)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 조직 기준으로 관리 중인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Account (Non BP)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BP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 전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770F3452-5CC1-BFC2-8688-7C22714CF6EA}"/>
              </a:ext>
            </a:extLst>
          </p:cNvPr>
          <p:cNvSpPr/>
          <p:nvPr/>
        </p:nvSpPr>
        <p:spPr bwMode="gray">
          <a:xfrm>
            <a:off x="494635" y="3827708"/>
            <a:ext cx="2016000" cy="2903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BE7740F-FDEF-AED5-639F-FB1431682BD4}"/>
              </a:ext>
            </a:extLst>
          </p:cNvPr>
          <p:cNvSpPr/>
          <p:nvPr/>
        </p:nvSpPr>
        <p:spPr bwMode="auto">
          <a:xfrm>
            <a:off x="242635" y="382504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D0BFD9-0113-F647-C9EE-19DE66672D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44" y="1917312"/>
            <a:ext cx="1992675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B934CA22-8629-4BBB-DE77-9AA493B633D5}"/>
              </a:ext>
            </a:extLst>
          </p:cNvPr>
          <p:cNvSpPr/>
          <p:nvPr/>
        </p:nvSpPr>
        <p:spPr bwMode="gray">
          <a:xfrm>
            <a:off x="3883457" y="2963612"/>
            <a:ext cx="2016000" cy="244560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3A4D3A6-F76C-54DB-0852-8CBB660E9A98}"/>
              </a:ext>
            </a:extLst>
          </p:cNvPr>
          <p:cNvSpPr/>
          <p:nvPr/>
        </p:nvSpPr>
        <p:spPr bwMode="auto">
          <a:xfrm>
            <a:off x="3631457" y="296094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8" name="직선 화살표 연결선 3">
            <a:extLst>
              <a:ext uri="{FF2B5EF4-FFF2-40B4-BE49-F238E27FC236}">
                <a16:creationId xmlns:a16="http://schemas.microsoft.com/office/drawing/2014/main" id="{79F79761-B06B-B29F-24E7-D8325494E3DB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>
            <a:off x="2510635" y="3972870"/>
            <a:ext cx="1387909" cy="104442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492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7AB99-C46F-ECA8-49D8-02BEC93F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B967A9-7BFC-08DB-2F14-0AA27100A7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11" y="1917312"/>
            <a:ext cx="1992677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CC98B4-5181-3E1B-F87B-9C8B2E4739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7" y="1917312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3469AA-924F-C268-65A8-79E6BEC5FBF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19AB738-62AF-2128-46B5-08587E342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91816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651F6CC-38C5-A77B-B98E-8A24F5A3EF5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C9E695-7C27-1F48-ADDF-5EED4A410A3E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상단 주요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 중 주요한 정보가 상단에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 진행 됨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탭별 세부 사항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기본정보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기업의 기본 정보와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SAP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연계 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나이스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D&amp;B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연계 정보가 노출됨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여신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채권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기준의 여신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채권 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매출정보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기준 매출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고객사 카드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 기준 문서 생성 기능 및 정보 작성 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관련정보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연결된 연락처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 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주문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출하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거래선별 출하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재고 요약 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Chatter: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기준 게시판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기타정보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취급품목 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담당조직 정보 등 부가적인 정보가 노출됨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07E2D055-F897-E862-A67F-AC165AA0242E}"/>
              </a:ext>
            </a:extLst>
          </p:cNvPr>
          <p:cNvSpPr/>
          <p:nvPr/>
        </p:nvSpPr>
        <p:spPr bwMode="gray">
          <a:xfrm>
            <a:off x="700147" y="3463736"/>
            <a:ext cx="2016000" cy="97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5844F2-BE2D-AB9B-5D4F-2A7B3509CC01}"/>
              </a:ext>
            </a:extLst>
          </p:cNvPr>
          <p:cNvSpPr/>
          <p:nvPr/>
        </p:nvSpPr>
        <p:spPr bwMode="auto">
          <a:xfrm>
            <a:off x="448147" y="35106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4972BA42-0C63-DE39-965E-2433933CDBEC}"/>
              </a:ext>
            </a:extLst>
          </p:cNvPr>
          <p:cNvSpPr/>
          <p:nvPr/>
        </p:nvSpPr>
        <p:spPr bwMode="gray">
          <a:xfrm>
            <a:off x="3368824" y="3032957"/>
            <a:ext cx="2016000" cy="244827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49AECE-FA46-5972-4F3A-F02A115BB7D7}"/>
              </a:ext>
            </a:extLst>
          </p:cNvPr>
          <p:cNvSpPr/>
          <p:nvPr/>
        </p:nvSpPr>
        <p:spPr bwMode="auto">
          <a:xfrm>
            <a:off x="3119867" y="312712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541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F4A2-0DEA-0F22-C74E-BB9CF6F7F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3A7D34-AB56-E617-A17C-095A8492E2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60" y="1899084"/>
            <a:ext cx="1992673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C78FD5-978A-B6CF-F036-D63D89B04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5" y="1899084"/>
            <a:ext cx="1992673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F3171A-EB17-BD7B-F5C5-2875A9836D4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472FB35-910C-88BD-18FC-0D6F30B91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573138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기본정보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4929773-0360-7F2A-B627-258D6B0D865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94CBE8-5E41-FD21-C2AC-3829675C737B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거래선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거래선의 가장 기본적인 정보이며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대다수 필수 정보로 구성됨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설명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텍스트로 작성된 기업 설명의 내용을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확인하는 영역</a:t>
            </a:r>
            <a:br>
              <a:rPr lang="en-US" altLang="ko-KR" sz="1200" u="sng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SAP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연계 정보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 SAP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연계시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SAP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내려받는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정보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정보는 수정이 불가함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나이스디엔비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정보 탭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상세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나이스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연계 정보가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나이스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디엔비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I/F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된 기업개요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기업재무 정보의 확인이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(3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정보는 수정이 불가함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E5B30191-6BB0-0A88-4EC7-3655E1C01785}"/>
              </a:ext>
            </a:extLst>
          </p:cNvPr>
          <p:cNvSpPr/>
          <p:nvPr/>
        </p:nvSpPr>
        <p:spPr bwMode="gray">
          <a:xfrm>
            <a:off x="330475" y="2761621"/>
            <a:ext cx="2016000" cy="26836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E064D86-D656-E5F4-3DDD-DBF21FC8ABCF}"/>
              </a:ext>
            </a:extLst>
          </p:cNvPr>
          <p:cNvSpPr/>
          <p:nvPr/>
        </p:nvSpPr>
        <p:spPr bwMode="auto">
          <a:xfrm>
            <a:off x="330475" y="251769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81DF42-BB75-CC4E-5468-A443AD30D7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44" y="1899084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129A8F5F-46F9-C618-51AD-869E6CB18A82}"/>
              </a:ext>
            </a:extLst>
          </p:cNvPr>
          <p:cNvSpPr/>
          <p:nvPr/>
        </p:nvSpPr>
        <p:spPr bwMode="gray">
          <a:xfrm>
            <a:off x="2395855" y="2761621"/>
            <a:ext cx="2016000" cy="64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ACF48D49-7962-D642-9FB9-D560BA4F482D}"/>
              </a:ext>
            </a:extLst>
          </p:cNvPr>
          <p:cNvSpPr/>
          <p:nvPr/>
        </p:nvSpPr>
        <p:spPr bwMode="gray">
          <a:xfrm>
            <a:off x="2395855" y="3472880"/>
            <a:ext cx="2019082" cy="197234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69372C55-EBFA-CE56-6BE6-1EB1F32D1BE5}"/>
              </a:ext>
            </a:extLst>
          </p:cNvPr>
          <p:cNvSpPr/>
          <p:nvPr/>
        </p:nvSpPr>
        <p:spPr bwMode="gray">
          <a:xfrm>
            <a:off x="4503358" y="2761621"/>
            <a:ext cx="1992676" cy="26836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A1B2F28-C19D-9888-AD20-1D54A846AB06}"/>
              </a:ext>
            </a:extLst>
          </p:cNvPr>
          <p:cNvSpPr/>
          <p:nvPr/>
        </p:nvSpPr>
        <p:spPr bwMode="auto">
          <a:xfrm>
            <a:off x="2380141" y="251769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7AB940-A4E4-297A-A321-FF0DF1B20865}"/>
              </a:ext>
            </a:extLst>
          </p:cNvPr>
          <p:cNvSpPr/>
          <p:nvPr/>
        </p:nvSpPr>
        <p:spPr bwMode="auto">
          <a:xfrm>
            <a:off x="2380141" y="338512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E948EFD-A6A8-E846-E0BB-E1821A58B192}"/>
              </a:ext>
            </a:extLst>
          </p:cNvPr>
          <p:cNvSpPr/>
          <p:nvPr/>
        </p:nvSpPr>
        <p:spPr bwMode="auto">
          <a:xfrm>
            <a:off x="4486218" y="251769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54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3354F-AAC5-FB4B-ECFE-9A4CDE7CE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2C278C-99B1-A9DB-CE15-A327D1D7C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6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5E8265-95A2-9E78-75F0-A175A3B3E5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4" b="49828"/>
          <a:stretch>
            <a:fillRect/>
          </a:stretch>
        </p:blipFill>
        <p:spPr>
          <a:xfrm>
            <a:off x="3491106" y="4996249"/>
            <a:ext cx="1728000" cy="1472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76F2E8-2AD2-F659-91F4-836DCA29E0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5" b="49795"/>
          <a:stretch>
            <a:fillRect/>
          </a:stretch>
        </p:blipFill>
        <p:spPr>
          <a:xfrm>
            <a:off x="3491106" y="1887917"/>
            <a:ext cx="1728000" cy="14673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363EC6-87F5-B345-CBF3-8C626088F2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8" b="49795"/>
          <a:stretch>
            <a:fillRect/>
          </a:stretch>
        </p:blipFill>
        <p:spPr>
          <a:xfrm>
            <a:off x="3494092" y="3455429"/>
            <a:ext cx="1728000" cy="14406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729CDC-4217-942C-502C-D2354FE7A6B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1EE1EE2-173C-E6B2-10EE-9A54363DD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22237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관련정보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F38D476-8E0C-900E-170F-9A57B6CC773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19BF1F-D3E5-2CF3-4A6B-E9884084E41D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연결된 연락처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직급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휴대전화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주요 연락처 표기됨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새로 만들기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버튼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신규 연락처 생성 가능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연결된 미팅메모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거래선 여부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유형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부서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요약 정보 표기됨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새로 만들기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버튼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신규 미팅메모 생성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미팅 선물 내역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List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연결된 미팅메모에 작성된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선물 내역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List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표기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대상자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선물명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미팅일이 표기됨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24EA6476-B59B-4D4D-9FE8-A086BC4B9A5E}"/>
              </a:ext>
            </a:extLst>
          </p:cNvPr>
          <p:cNvSpPr/>
          <p:nvPr/>
        </p:nvSpPr>
        <p:spPr bwMode="gray">
          <a:xfrm>
            <a:off x="548056" y="3142826"/>
            <a:ext cx="1980000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D265C3-9635-3D8A-67FB-265D61517A6E}"/>
              </a:ext>
            </a:extLst>
          </p:cNvPr>
          <p:cNvSpPr/>
          <p:nvPr/>
        </p:nvSpPr>
        <p:spPr bwMode="auto">
          <a:xfrm>
            <a:off x="284246" y="314282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D142F858-5571-7E82-FD08-3F6B80CCD8AD}"/>
              </a:ext>
            </a:extLst>
          </p:cNvPr>
          <p:cNvSpPr/>
          <p:nvPr/>
        </p:nvSpPr>
        <p:spPr bwMode="gray">
          <a:xfrm>
            <a:off x="548056" y="3429000"/>
            <a:ext cx="1980000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4772CECB-1161-4F05-3E26-D348753DA568}"/>
              </a:ext>
            </a:extLst>
          </p:cNvPr>
          <p:cNvSpPr/>
          <p:nvPr/>
        </p:nvSpPr>
        <p:spPr bwMode="gray">
          <a:xfrm>
            <a:off x="548056" y="3717032"/>
            <a:ext cx="1980000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44A8459-2964-580A-B52D-70C67800D86A}"/>
              </a:ext>
            </a:extLst>
          </p:cNvPr>
          <p:cNvSpPr/>
          <p:nvPr/>
        </p:nvSpPr>
        <p:spPr bwMode="auto">
          <a:xfrm>
            <a:off x="284246" y="34290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F423907-756B-FFC3-A991-96DB67F54A01}"/>
              </a:ext>
            </a:extLst>
          </p:cNvPr>
          <p:cNvSpPr/>
          <p:nvPr/>
        </p:nvSpPr>
        <p:spPr bwMode="auto">
          <a:xfrm>
            <a:off x="284246" y="372198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6" name="직선 화살표 연결선 3">
            <a:extLst>
              <a:ext uri="{FF2B5EF4-FFF2-40B4-BE49-F238E27FC236}">
                <a16:creationId xmlns:a16="http://schemas.microsoft.com/office/drawing/2014/main" id="{4038E66C-A3A4-CE2D-FD04-0964DCC72598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 bwMode="auto">
          <a:xfrm flipV="1">
            <a:off x="2528056" y="2621610"/>
            <a:ext cx="963050" cy="647216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직선 화살표 연결선 3">
            <a:extLst>
              <a:ext uri="{FF2B5EF4-FFF2-40B4-BE49-F238E27FC236}">
                <a16:creationId xmlns:a16="http://schemas.microsoft.com/office/drawing/2014/main" id="{5D5F7B94-172B-A510-5585-B1523D6D18FC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 bwMode="auto">
          <a:xfrm>
            <a:off x="2528056" y="3555000"/>
            <a:ext cx="966036" cy="620776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직선 화살표 연결선 3">
            <a:extLst>
              <a:ext uri="{FF2B5EF4-FFF2-40B4-BE49-F238E27FC236}">
                <a16:creationId xmlns:a16="http://schemas.microsoft.com/office/drawing/2014/main" id="{F8793143-03CD-3292-3563-E0D02F07CCFC}"/>
              </a:ext>
            </a:extLst>
          </p:cNvPr>
          <p:cNvCxnSpPr>
            <a:cxnSpLocks/>
            <a:stCxn id="23" idx="2"/>
            <a:endCxn id="16" idx="1"/>
          </p:cNvCxnSpPr>
          <p:nvPr/>
        </p:nvCxnSpPr>
        <p:spPr bwMode="auto">
          <a:xfrm rot="16200000" flipH="1">
            <a:off x="1632740" y="3874348"/>
            <a:ext cx="1763682" cy="1953050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117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9312-101F-7496-758B-F8628C0BF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074FC-D6C8-B540-F34D-02F8C0F10E9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2A04C0F-8FD7-F80B-AD9E-2F6603C7733D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01.01.01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List </a:t>
                      </a:r>
                      <a:r>
                        <a:rPr lang="ko-KR" altLang="en-US" sz="1200" b="1"/>
                        <a:t>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DB27A-1E4C-1D2B-E198-C6B9E6315F4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57B2B8-BC3B-BB0C-2B67-0ED50DE94159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거래선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목록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조회 기준별 거래선 리스트를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표기하여 줌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 View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별 조회 조건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본인이 생성한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모든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전체 등록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조회 항목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조회한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정렬 불가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최신순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최근에 본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최근에 본 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정렬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Account (Customer)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Customer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유형의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Account (Vendor)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Vendor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유형의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Account (Department)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 조직 기준으로 관리 중인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Account (Non BP)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BP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 전 거래선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E8A628-E8D7-F37D-DFEA-5F4B2421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79" y="1916832"/>
            <a:ext cx="6156000" cy="2132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B17988-5064-EAE8-A49E-139FB8A0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33" y="3881403"/>
            <a:ext cx="3780420" cy="22989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770F3452-5CC1-BFC2-8688-7C22714CF6EA}"/>
              </a:ext>
            </a:extLst>
          </p:cNvPr>
          <p:cNvSpPr/>
          <p:nvPr/>
        </p:nvSpPr>
        <p:spPr bwMode="gray">
          <a:xfrm>
            <a:off x="632520" y="2456892"/>
            <a:ext cx="828000" cy="39618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BE7740F-FDEF-AED5-639F-FB1431682BD4}"/>
              </a:ext>
            </a:extLst>
          </p:cNvPr>
          <p:cNvSpPr/>
          <p:nvPr/>
        </p:nvSpPr>
        <p:spPr bwMode="auto">
          <a:xfrm>
            <a:off x="380520" y="245422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612C1309-9F2B-3A46-070E-7108BC7E08F9}"/>
              </a:ext>
            </a:extLst>
          </p:cNvPr>
          <p:cNvSpPr/>
          <p:nvPr/>
        </p:nvSpPr>
        <p:spPr bwMode="gray">
          <a:xfrm>
            <a:off x="1171708" y="4382829"/>
            <a:ext cx="3349244" cy="179757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91C619C-841D-AC7B-6797-9FBBDD95CCED}"/>
              </a:ext>
            </a:extLst>
          </p:cNvPr>
          <p:cNvSpPr/>
          <p:nvPr/>
        </p:nvSpPr>
        <p:spPr bwMode="auto">
          <a:xfrm>
            <a:off x="919708" y="43775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9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584C3-682D-152D-5467-A577B64A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1B15FD-3F1C-DA66-51E7-1F0196FA9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7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EA951A-3BC0-223E-3079-79EF8831146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5D84518-19FC-F99B-780C-D3B3C9EA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42112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여신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채권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4D60991-24D0-C999-551B-7F4E3B88BFD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939F20-1CBB-F605-0E9B-5AD13C7E5388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여신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사용자 본인 소속의 법인 기준의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여신 정보가 조회됨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상세조회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여신 모니터링 대시보드 화면으로 전환됨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80C73128-E114-B309-B9D7-7884F65C0CF9}"/>
              </a:ext>
            </a:extLst>
          </p:cNvPr>
          <p:cNvSpPr/>
          <p:nvPr/>
        </p:nvSpPr>
        <p:spPr bwMode="gray">
          <a:xfrm>
            <a:off x="563037" y="2852936"/>
            <a:ext cx="1992676" cy="212423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C05172-047E-FC2A-6F20-FF5AA3F4955E}"/>
              </a:ext>
            </a:extLst>
          </p:cNvPr>
          <p:cNvSpPr/>
          <p:nvPr/>
        </p:nvSpPr>
        <p:spPr bwMode="auto">
          <a:xfrm>
            <a:off x="347075" y="285293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01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85119-803E-7CA8-C895-917F0163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796ED2-332F-55F8-A947-F8B6FE765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0" y="1916832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2D1DE2-1132-AAAB-E38F-DD61DFE14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40" y="1916832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BF1E7C-BBB4-EDCE-33C1-94C2293E12BD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81756D5-81BB-36E5-F1BB-6B15FE4E1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735593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주문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출하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9D61AE9-E21A-CABE-402A-23438F4FA2DC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2682FD-68C1-AD10-3D2F-AEB23F4F7590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출하 현황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사용자 본인 소속의 조직 기준의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출하 정보가 조회됨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철강 본부 한정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상세보기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출하 모니터링 대시보드 화면으로 전환됨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주문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연결된 주문 정보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List</a:t>
            </a: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28E5593D-E3F9-A37E-F4D5-F87E200491D0}"/>
              </a:ext>
            </a:extLst>
          </p:cNvPr>
          <p:cNvSpPr/>
          <p:nvPr/>
        </p:nvSpPr>
        <p:spPr bwMode="gray">
          <a:xfrm>
            <a:off x="560335" y="3042658"/>
            <a:ext cx="2005105" cy="197051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4991-15FD-0295-7917-9488112C84DA}"/>
              </a:ext>
            </a:extLst>
          </p:cNvPr>
          <p:cNvSpPr/>
          <p:nvPr/>
        </p:nvSpPr>
        <p:spPr bwMode="auto">
          <a:xfrm>
            <a:off x="314550" y="302426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58B4D2B2-9672-58E9-D2F2-8DA7146181B7}"/>
              </a:ext>
            </a:extLst>
          </p:cNvPr>
          <p:cNvSpPr/>
          <p:nvPr/>
        </p:nvSpPr>
        <p:spPr bwMode="gray">
          <a:xfrm>
            <a:off x="560335" y="5027381"/>
            <a:ext cx="2005105" cy="35059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BEE3741-190F-9EFA-F33B-D2D3B24211D0}"/>
              </a:ext>
            </a:extLst>
          </p:cNvPr>
          <p:cNvSpPr/>
          <p:nvPr/>
        </p:nvSpPr>
        <p:spPr bwMode="auto">
          <a:xfrm>
            <a:off x="314550" y="506460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5" name="직선 화살표 연결선 3">
            <a:extLst>
              <a:ext uri="{FF2B5EF4-FFF2-40B4-BE49-F238E27FC236}">
                <a16:creationId xmlns:a16="http://schemas.microsoft.com/office/drawing/2014/main" id="{47B6C338-2154-CD09-DDA9-6D4F9A5D981F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 bwMode="auto">
          <a:xfrm flipV="1">
            <a:off x="2565440" y="4076832"/>
            <a:ext cx="538900" cy="1125847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31271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FD67-D179-3B48-E2DC-2922EED7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9133B4-6CBA-EC5B-E87A-1B3189D8C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3" y="1976688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E9B8D5-6B87-5C11-AF79-284DBEDDB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53" y="1976688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그림 17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CAF3EA-61FA-7CEF-0850-AA38449851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68" y="1979203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DF844BF-B5CB-4F9A-F2DB-A4CCA0ECA94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1B490FC-0338-F63F-7BDA-ADCF0136A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226181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매출정보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94A4224-5068-49A6-F207-CDFF97F6799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F71A7A-AB43-AD75-FE3D-FE1497806212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Customer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를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 Sold-To, Ship-To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기준으로 매출 조회 가능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(SAP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상 매출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금액 표기 통화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단위 선택 필터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KRW 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백만원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), USD(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달러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천달러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총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4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개의 통화별 단위 제공</a:t>
            </a:r>
            <a:br>
              <a:rPr lang="en-US" altLang="ko-KR" sz="1200" u="sng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조직 선택 필터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실장 이상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직급 혹은 주무의 경우에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소속 실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본부이하의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조직 기준으로 매출 조회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거래선별 매출 영역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연단위의 매출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매출총익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세전이익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조회됨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총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3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개년 표기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거래선의 품목별 매출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품목 단위의 연간 매출이 표기됨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수량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매출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이익이 품목단위로 노출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BB17C990-C587-842E-DC43-96E558977138}"/>
              </a:ext>
            </a:extLst>
          </p:cNvPr>
          <p:cNvSpPr/>
          <p:nvPr/>
        </p:nvSpPr>
        <p:spPr bwMode="gray">
          <a:xfrm>
            <a:off x="300757" y="3119842"/>
            <a:ext cx="1983801" cy="48917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231F50-E5EE-1688-B587-149F08C6C659}"/>
              </a:ext>
            </a:extLst>
          </p:cNvPr>
          <p:cNvSpPr/>
          <p:nvPr/>
        </p:nvSpPr>
        <p:spPr bwMode="auto">
          <a:xfrm>
            <a:off x="294172" y="28475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1D124526-314E-B9A5-C60D-4FB954B1F287}"/>
              </a:ext>
            </a:extLst>
          </p:cNvPr>
          <p:cNvSpPr/>
          <p:nvPr/>
        </p:nvSpPr>
        <p:spPr bwMode="gray">
          <a:xfrm>
            <a:off x="2423943" y="3429000"/>
            <a:ext cx="1983801" cy="1800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6992011C-FA7A-409A-7974-939260DDC999}"/>
              </a:ext>
            </a:extLst>
          </p:cNvPr>
          <p:cNvSpPr/>
          <p:nvPr/>
        </p:nvSpPr>
        <p:spPr bwMode="gray">
          <a:xfrm>
            <a:off x="3692860" y="3187751"/>
            <a:ext cx="714884" cy="1800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3C2AB6CF-BE6B-19AF-D464-30E6092EBE3A}"/>
              </a:ext>
            </a:extLst>
          </p:cNvPr>
          <p:cNvSpPr/>
          <p:nvPr/>
        </p:nvSpPr>
        <p:spPr bwMode="gray">
          <a:xfrm>
            <a:off x="2431784" y="3623372"/>
            <a:ext cx="1975960" cy="192986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화살표: 오각형 66">
            <a:extLst>
              <a:ext uri="{FF2B5EF4-FFF2-40B4-BE49-F238E27FC236}">
                <a16:creationId xmlns:a16="http://schemas.microsoft.com/office/drawing/2014/main" id="{57DC32DF-B8FA-DF5F-392D-60565A9E13CC}"/>
              </a:ext>
            </a:extLst>
          </p:cNvPr>
          <p:cNvSpPr/>
          <p:nvPr/>
        </p:nvSpPr>
        <p:spPr bwMode="gray">
          <a:xfrm>
            <a:off x="4561216" y="2847548"/>
            <a:ext cx="1975960" cy="270568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02F7786-347C-490B-1213-7EC85DAED3CC}"/>
              </a:ext>
            </a:extLst>
          </p:cNvPr>
          <p:cNvSpPr/>
          <p:nvPr/>
        </p:nvSpPr>
        <p:spPr bwMode="auto">
          <a:xfrm>
            <a:off x="3692860" y="292857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75DD2D6-2746-F0CA-1999-37C4579615AB}"/>
              </a:ext>
            </a:extLst>
          </p:cNvPr>
          <p:cNvSpPr/>
          <p:nvPr/>
        </p:nvSpPr>
        <p:spPr bwMode="auto">
          <a:xfrm>
            <a:off x="2415067" y="31698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4D93D6F-9867-B9BA-DA53-4177E6FA90B9}"/>
              </a:ext>
            </a:extLst>
          </p:cNvPr>
          <p:cNvSpPr/>
          <p:nvPr/>
        </p:nvSpPr>
        <p:spPr bwMode="auto">
          <a:xfrm>
            <a:off x="2415067" y="363390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316F4D-AAA0-C477-B3B8-CB8C87E2F6E1}"/>
              </a:ext>
            </a:extLst>
          </p:cNvPr>
          <p:cNvSpPr/>
          <p:nvPr/>
        </p:nvSpPr>
        <p:spPr bwMode="auto">
          <a:xfrm>
            <a:off x="4562283" y="261348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241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B84F5-18C0-2BC5-2F99-6EE208D3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218F1B-2129-4DF8-B8FF-897894D874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4" y="194992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381C0A-D589-2B5A-D5DE-E862F3A96208}"/>
              </a:ext>
            </a:extLst>
          </p:cNvPr>
          <p:cNvSpPr/>
          <p:nvPr/>
        </p:nvSpPr>
        <p:spPr bwMode="auto">
          <a:xfrm>
            <a:off x="3226004" y="2492980"/>
            <a:ext cx="180160" cy="180000"/>
          </a:xfrm>
          <a:prstGeom prst="ellipse">
            <a:avLst/>
          </a:prstGeom>
          <a:solidFill>
            <a:srgbClr val="1594EB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+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0E18A1-FA80-983B-6775-36F8EDDB07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56" y="194992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5E0B8F-5DFC-DC5F-33AA-9E55D78A6E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96" y="194992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603BF0-4959-E12B-11AA-00AA5AAF123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E464BB9-34EC-5A19-05AE-3C4FE2A1B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70042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프로젝트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C63E71C-DABD-C022-D6BB-6CF4BA1E344F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D564E9-50A7-96C0-DBA8-F201B7CE4A8D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계약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프로젝트 관리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거래선과 장기 계약 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or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프로젝트 성 거래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존재시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작성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본인 조직이 생성한 경우에만 수정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삭제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담당조직과 무관하게 생성이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주문 대시보드 화면 통하여 주문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철강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정보와 매핑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계약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프로젝트 등록 팝업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동일 계약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프로젝트명으로 추가 등록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불가함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A823F0D9-E0B1-DEDD-E8C2-3D1849B72EC7}"/>
              </a:ext>
            </a:extLst>
          </p:cNvPr>
          <p:cNvSpPr/>
          <p:nvPr/>
        </p:nvSpPr>
        <p:spPr bwMode="gray">
          <a:xfrm>
            <a:off x="2336193" y="2456892"/>
            <a:ext cx="1976229" cy="201622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6722B03-A23D-D5AC-F0F2-A5AEAB59799A}"/>
              </a:ext>
            </a:extLst>
          </p:cNvPr>
          <p:cNvSpPr/>
          <p:nvPr/>
        </p:nvSpPr>
        <p:spPr bwMode="auto">
          <a:xfrm>
            <a:off x="2336193" y="220489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712C561-578B-3FF5-33F0-7D1D11426758}"/>
              </a:ext>
            </a:extLst>
          </p:cNvPr>
          <p:cNvSpPr/>
          <p:nvPr/>
        </p:nvSpPr>
        <p:spPr bwMode="auto">
          <a:xfrm>
            <a:off x="4181680" y="245706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A176C88D-3FB4-8BB1-A81A-A038FE5AC5A6}"/>
              </a:ext>
            </a:extLst>
          </p:cNvPr>
          <p:cNvSpPr/>
          <p:nvPr/>
        </p:nvSpPr>
        <p:spPr bwMode="gray">
          <a:xfrm>
            <a:off x="4451460" y="2456892"/>
            <a:ext cx="1976229" cy="381302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16" name="직선 화살표 연결선 3">
            <a:extLst>
              <a:ext uri="{FF2B5EF4-FFF2-40B4-BE49-F238E27FC236}">
                <a16:creationId xmlns:a16="http://schemas.microsoft.com/office/drawing/2014/main" id="{3057EF24-6C66-4426-5A52-5A22CF3D8ADB}"/>
              </a:ext>
            </a:extLst>
          </p:cNvPr>
          <p:cNvCxnSpPr>
            <a:cxnSpLocks/>
            <a:stCxn id="21" idx="6"/>
            <a:endCxn id="15" idx="1"/>
          </p:cNvCxnSpPr>
          <p:nvPr/>
        </p:nvCxnSpPr>
        <p:spPr bwMode="auto">
          <a:xfrm>
            <a:off x="3406164" y="2582980"/>
            <a:ext cx="1045296" cy="1780426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화살표: 오각형 66">
            <a:extLst>
              <a:ext uri="{FF2B5EF4-FFF2-40B4-BE49-F238E27FC236}">
                <a16:creationId xmlns:a16="http://schemas.microsoft.com/office/drawing/2014/main" id="{2C292881-A29A-7953-D041-32253E246496}"/>
              </a:ext>
            </a:extLst>
          </p:cNvPr>
          <p:cNvSpPr/>
          <p:nvPr/>
        </p:nvSpPr>
        <p:spPr bwMode="gray">
          <a:xfrm>
            <a:off x="250541" y="3068960"/>
            <a:ext cx="1976229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30" name="직선 화살표 연결선 3">
            <a:extLst>
              <a:ext uri="{FF2B5EF4-FFF2-40B4-BE49-F238E27FC236}">
                <a16:creationId xmlns:a16="http://schemas.microsoft.com/office/drawing/2014/main" id="{0EF32F69-EF9D-2CB5-F838-BEF6B1006119}"/>
              </a:ext>
            </a:extLst>
          </p:cNvPr>
          <p:cNvCxnSpPr>
            <a:cxnSpLocks/>
            <a:stCxn id="29" idx="2"/>
            <a:endCxn id="4" idx="1"/>
          </p:cNvCxnSpPr>
          <p:nvPr/>
        </p:nvCxnSpPr>
        <p:spPr bwMode="auto">
          <a:xfrm rot="16200000" flipH="1">
            <a:off x="1715402" y="2844213"/>
            <a:ext cx="144044" cy="1097537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83760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52FA8-FB8B-0E2D-558C-EBF3BA5EA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0CB136-130A-B7F0-0B62-FD90DECD75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19" y="1989081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506483-5590-D6B4-9F06-6838102504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96" y="1989081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D8137E-E321-34CE-2668-6EE40566F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3" y="1989081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403504-F576-5949-8A53-606D6713BCF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07762EA-67D3-B4B1-6234-E76CE6936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31862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채터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B1C30F1-D3F4-70B8-745A-F7C04FD4E6B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872C52-48B9-C4F3-C46A-A324809B08D3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게시글 작성 팝업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기반의 업무 관련 게시글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질문글을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작성할 수 있음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등록된 게시글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기본적으로 최신 순으로 글이 노출되며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등록된 글에는 모두 댓글 작성이 가능함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F70162AB-BE03-B114-496C-537645FA044E}"/>
              </a:ext>
            </a:extLst>
          </p:cNvPr>
          <p:cNvSpPr/>
          <p:nvPr/>
        </p:nvSpPr>
        <p:spPr bwMode="gray">
          <a:xfrm>
            <a:off x="292143" y="5895647"/>
            <a:ext cx="1992675" cy="23365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DF055E-F94F-7DBC-5242-22E2394F7210}"/>
              </a:ext>
            </a:extLst>
          </p:cNvPr>
          <p:cNvSpPr/>
          <p:nvPr/>
        </p:nvSpPr>
        <p:spPr bwMode="auto">
          <a:xfrm>
            <a:off x="2400318" y="224089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B0D483EE-9574-067D-A488-6A71B5151ECB}"/>
              </a:ext>
            </a:extLst>
          </p:cNvPr>
          <p:cNvSpPr/>
          <p:nvPr/>
        </p:nvSpPr>
        <p:spPr bwMode="gray">
          <a:xfrm>
            <a:off x="2389624" y="2487635"/>
            <a:ext cx="2003372" cy="356965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945442-3032-ED8C-F7A7-70BC6A290ED0}"/>
              </a:ext>
            </a:extLst>
          </p:cNvPr>
          <p:cNvSpPr/>
          <p:nvPr/>
        </p:nvSpPr>
        <p:spPr bwMode="auto">
          <a:xfrm>
            <a:off x="4517126" y="224089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80F1D327-D375-E8EA-C6CC-D8282C1DBBB8}"/>
              </a:ext>
            </a:extLst>
          </p:cNvPr>
          <p:cNvSpPr/>
          <p:nvPr/>
        </p:nvSpPr>
        <p:spPr bwMode="gray">
          <a:xfrm>
            <a:off x="1784648" y="2762926"/>
            <a:ext cx="489474" cy="41404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20" name="직선 화살표 연결선 3">
            <a:extLst>
              <a:ext uri="{FF2B5EF4-FFF2-40B4-BE49-F238E27FC236}">
                <a16:creationId xmlns:a16="http://schemas.microsoft.com/office/drawing/2014/main" id="{B9FE7DA3-A6C1-9348-67A8-FC7D3C2D3B52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 bwMode="auto">
          <a:xfrm rot="5400000">
            <a:off x="299596" y="4165857"/>
            <a:ext cx="2718675" cy="740904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직선 화살표 연결선 3">
            <a:extLst>
              <a:ext uri="{FF2B5EF4-FFF2-40B4-BE49-F238E27FC236}">
                <a16:creationId xmlns:a16="http://schemas.microsoft.com/office/drawing/2014/main" id="{FFC31E7D-5127-6CCB-F850-FABE5CF89E0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 bwMode="auto">
          <a:xfrm flipV="1">
            <a:off x="2284818" y="4149081"/>
            <a:ext cx="115501" cy="1863393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FAE2D0C7-842B-96F6-7582-6648EFD6F4BB}"/>
              </a:ext>
            </a:extLst>
          </p:cNvPr>
          <p:cNvSpPr/>
          <p:nvPr/>
        </p:nvSpPr>
        <p:spPr bwMode="gray">
          <a:xfrm>
            <a:off x="4517126" y="2487635"/>
            <a:ext cx="2003372" cy="154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7248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FBE5A-4445-06D1-DD5F-D1196362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96F4FE-0A88-C3D0-5BB8-18B4E0412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8" y="2002758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622D1E-7C06-BFE3-4FC8-C20A37284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48" y="2002758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그림 1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C9E156-1B4E-C798-1D9D-BC256B2E52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08" y="2002758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E3F3AA-0357-DBBA-80BD-B3BB2574886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6339564-017B-5577-470B-00CA5D350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13114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타임라인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0C5EB6-6BA7-8562-B1B9-BC3096B7199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9A47E-A4C4-652E-FB07-8D092BA4698D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새 이벤트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거래선과 관련된 일정을 등록하는 기능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새 과업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거래선과 관련된 할 일을 등록하는 기능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타임라인 이력 영역 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등록된 할 일과 다가오는 이벤트를 보여주는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TO-DO List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영역과 지난 이벤트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History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를 보여주는 영역이 존재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5826D0CB-4FAE-5BB5-CEB8-6C358FDF0265}"/>
              </a:ext>
            </a:extLst>
          </p:cNvPr>
          <p:cNvSpPr/>
          <p:nvPr/>
        </p:nvSpPr>
        <p:spPr bwMode="gray">
          <a:xfrm>
            <a:off x="2432720" y="5684376"/>
            <a:ext cx="1944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484772-F4AC-A913-359D-CC67DE38D499}"/>
              </a:ext>
            </a:extLst>
          </p:cNvPr>
          <p:cNvSpPr/>
          <p:nvPr/>
        </p:nvSpPr>
        <p:spPr bwMode="auto">
          <a:xfrm>
            <a:off x="2166508" y="53893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8F4CC36-68D0-07ED-6F8F-86970E0D7F74}"/>
              </a:ext>
            </a:extLst>
          </p:cNvPr>
          <p:cNvSpPr/>
          <p:nvPr/>
        </p:nvSpPr>
        <p:spPr bwMode="auto">
          <a:xfrm>
            <a:off x="2166508" y="564837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7743AE6F-D038-1721-8648-42CDBAFC77E7}"/>
              </a:ext>
            </a:extLst>
          </p:cNvPr>
          <p:cNvSpPr/>
          <p:nvPr/>
        </p:nvSpPr>
        <p:spPr bwMode="gray">
          <a:xfrm>
            <a:off x="4453104" y="4077072"/>
            <a:ext cx="2086719" cy="219624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B2A66FB-C38A-94B7-3759-BC80F5054E42}"/>
              </a:ext>
            </a:extLst>
          </p:cNvPr>
          <p:cNvSpPr/>
          <p:nvPr/>
        </p:nvSpPr>
        <p:spPr bwMode="auto">
          <a:xfrm>
            <a:off x="4456996" y="380457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E27B8D-C374-F9DF-2649-9D6673340F01}"/>
              </a:ext>
            </a:extLst>
          </p:cNvPr>
          <p:cNvSpPr/>
          <p:nvPr/>
        </p:nvSpPr>
        <p:spPr bwMode="auto">
          <a:xfrm>
            <a:off x="4453104" y="4206444"/>
            <a:ext cx="1992676" cy="2060663"/>
          </a:xfrm>
          <a:prstGeom prst="rect">
            <a:avLst/>
          </a:prstGeom>
          <a:solidFill>
            <a:srgbClr val="D8D8DA">
              <a:alpha val="40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이벤트</a:t>
            </a:r>
            <a:r>
              <a:rPr lang="en-US" altLang="ko-KR" sz="1400" b="1">
                <a:solidFill>
                  <a:schemeClr val="tx2"/>
                </a:solidFill>
                <a:cs typeface="Arial" panose="020B0604020202020204" pitchFamily="34" charset="0"/>
              </a:rPr>
              <a:t> history</a:t>
            </a: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1F15359E-5F30-F57F-0826-B2123ACD8E3E}"/>
              </a:ext>
            </a:extLst>
          </p:cNvPr>
          <p:cNvSpPr/>
          <p:nvPr/>
        </p:nvSpPr>
        <p:spPr bwMode="gray">
          <a:xfrm>
            <a:off x="2432720" y="5425335"/>
            <a:ext cx="1944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C73C9EE3-BDB9-4318-7CA3-57AAE39CC9EB}"/>
              </a:ext>
            </a:extLst>
          </p:cNvPr>
          <p:cNvSpPr/>
          <p:nvPr/>
        </p:nvSpPr>
        <p:spPr bwMode="gray">
          <a:xfrm>
            <a:off x="3886398" y="2744552"/>
            <a:ext cx="489474" cy="41404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22" name="직선 화살표 연결선 3">
            <a:extLst>
              <a:ext uri="{FF2B5EF4-FFF2-40B4-BE49-F238E27FC236}">
                <a16:creationId xmlns:a16="http://schemas.microsoft.com/office/drawing/2014/main" id="{7DA9D546-F7C4-A249-FA23-D54F2E38ED09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 bwMode="auto">
          <a:xfrm rot="5400000">
            <a:off x="2634560" y="3928759"/>
            <a:ext cx="2266737" cy="726415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48A9662F-DD4F-9B4B-4121-801F2BCA0D8E}"/>
              </a:ext>
            </a:extLst>
          </p:cNvPr>
          <p:cNvSpPr/>
          <p:nvPr/>
        </p:nvSpPr>
        <p:spPr bwMode="gray">
          <a:xfrm>
            <a:off x="352067" y="5567353"/>
            <a:ext cx="1976113" cy="3330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26" name="직선 화살표 연결선 3">
            <a:extLst>
              <a:ext uri="{FF2B5EF4-FFF2-40B4-BE49-F238E27FC236}">
                <a16:creationId xmlns:a16="http://schemas.microsoft.com/office/drawing/2014/main" id="{8BA481F7-E2C6-D9B6-38DF-09EDA1EBDFF2}"/>
              </a:ext>
            </a:extLst>
          </p:cNvPr>
          <p:cNvCxnSpPr>
            <a:cxnSpLocks/>
            <a:stCxn id="25" idx="2"/>
            <a:endCxn id="11" idx="2"/>
          </p:cNvCxnSpPr>
          <p:nvPr/>
        </p:nvCxnSpPr>
        <p:spPr bwMode="auto">
          <a:xfrm rot="16200000" flipH="1">
            <a:off x="3231824" y="4008676"/>
            <a:ext cx="372940" cy="4156340"/>
          </a:xfrm>
          <a:prstGeom prst="bentConnector3">
            <a:avLst>
              <a:gd name="adj1" fmla="val 161297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6327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3F291-DAB4-72EF-C207-686A26E6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75C27AB-9042-7287-A5CC-D12D37A03B6C}"/>
              </a:ext>
            </a:extLst>
          </p:cNvPr>
          <p:cNvGrpSpPr/>
          <p:nvPr/>
        </p:nvGrpSpPr>
        <p:grpSpPr>
          <a:xfrm>
            <a:off x="568880" y="1981584"/>
            <a:ext cx="2002430" cy="4316000"/>
            <a:chOff x="3052462" y="1991030"/>
            <a:chExt cx="1992987" cy="4023166"/>
          </a:xfrm>
        </p:grpSpPr>
        <p:pic>
          <p:nvPicPr>
            <p:cNvPr id="9" name="그림 3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97278FD-2C59-EC2D-D32D-431CC65E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840" b="-485"/>
            <a:stretch>
              <a:fillRect/>
            </a:stretch>
          </p:blipFill>
          <p:spPr>
            <a:xfrm>
              <a:off x="3052773" y="3955932"/>
              <a:ext cx="1992676" cy="205826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그림 3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F6B680-8A11-799E-CD71-42D9CA2FA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939"/>
            <a:stretch>
              <a:fillRect/>
            </a:stretch>
          </p:blipFill>
          <p:spPr>
            <a:xfrm>
              <a:off x="3052462" y="1991030"/>
              <a:ext cx="1992676" cy="198981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F1BBA3E-3F5C-5043-CCC5-3FACF21FC8A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0EA907B-8AC4-25E9-5A43-C31B3AFA9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77588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기타정보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AF142B2-9D74-F5D9-4F6A-3737AE45F4F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A6B779-66DC-900F-4A30-F38A8AF1EDF8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해당 거래선의 담당조직 노출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정보의 수정권한이 있는 담당 조직이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담당조직의 설정 방식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법인 정보 노출 영역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BP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연결된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해외법인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Extension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된 경우를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취급 품목의 노출 영역</a:t>
            </a:r>
            <a:br>
              <a:rPr lang="en-US" altLang="ko-KR" sz="1200" b="1"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담당조직 기준으로 추가 가능한 항목</a:t>
            </a:r>
            <a:br>
              <a:rPr lang="en-US" altLang="ko-KR" sz="1200"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SAP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상 </a:t>
            </a:r>
            <a:r>
              <a:rPr lang="en-US" altLang="ko-KR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Material Group </a:t>
            </a:r>
            <a:r>
              <a:rPr lang="ko-KR" altLang="en-US" sz="12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기준을 따름</a:t>
            </a:r>
            <a:endParaRPr lang="en-US" altLang="ko-KR" sz="12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228600" indent="-228600" eaLnBrk="1" hangingPunct="1">
              <a:lnSpc>
                <a:spcPct val="120000"/>
              </a:lnSpc>
              <a:buFont typeface="맑은 고딕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 수정 히스토리 영역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A15D332A-A903-AEC4-8C50-A5A96E2DD0EA}"/>
              </a:ext>
            </a:extLst>
          </p:cNvPr>
          <p:cNvSpPr/>
          <p:nvPr/>
        </p:nvSpPr>
        <p:spPr bwMode="gray">
          <a:xfrm>
            <a:off x="569254" y="3189067"/>
            <a:ext cx="2000775" cy="2340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080A76-616A-4015-8144-10903E4EEC6F}"/>
              </a:ext>
            </a:extLst>
          </p:cNvPr>
          <p:cNvSpPr/>
          <p:nvPr/>
        </p:nvSpPr>
        <p:spPr bwMode="auto">
          <a:xfrm>
            <a:off x="321304" y="315222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4" name="실행 단추: 앞으로 또는 다음으로 이동 3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D927241-E34A-64E7-29B8-7D9CB6355287}"/>
              </a:ext>
            </a:extLst>
          </p:cNvPr>
          <p:cNvSpPr/>
          <p:nvPr/>
        </p:nvSpPr>
        <p:spPr bwMode="auto">
          <a:xfrm>
            <a:off x="8517396" y="2564924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73494EDE-ED97-2465-351A-2756E1D327F3}"/>
              </a:ext>
            </a:extLst>
          </p:cNvPr>
          <p:cNvSpPr/>
          <p:nvPr/>
        </p:nvSpPr>
        <p:spPr bwMode="gray">
          <a:xfrm>
            <a:off x="569254" y="3510423"/>
            <a:ext cx="2000775" cy="2340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02CC957A-7074-D10A-77B8-B269662C8AB9}"/>
              </a:ext>
            </a:extLst>
          </p:cNvPr>
          <p:cNvSpPr/>
          <p:nvPr/>
        </p:nvSpPr>
        <p:spPr bwMode="gray">
          <a:xfrm>
            <a:off x="569254" y="3822332"/>
            <a:ext cx="2000775" cy="2340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A8971D99-B298-3222-208E-4C14D056328A}"/>
              </a:ext>
            </a:extLst>
          </p:cNvPr>
          <p:cNvSpPr/>
          <p:nvPr/>
        </p:nvSpPr>
        <p:spPr bwMode="gray">
          <a:xfrm>
            <a:off x="569254" y="4162580"/>
            <a:ext cx="2000775" cy="2340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E50FB8-B2D7-362D-68DD-974807BDDDF6}"/>
              </a:ext>
            </a:extLst>
          </p:cNvPr>
          <p:cNvSpPr/>
          <p:nvPr/>
        </p:nvSpPr>
        <p:spPr bwMode="auto">
          <a:xfrm>
            <a:off x="321304" y="347310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0D52CA5-48D0-CC33-9872-4865D623EAE9}"/>
              </a:ext>
            </a:extLst>
          </p:cNvPr>
          <p:cNvSpPr/>
          <p:nvPr/>
        </p:nvSpPr>
        <p:spPr bwMode="auto">
          <a:xfrm>
            <a:off x="321304" y="381288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96D1A5E-5FE2-7278-E7FE-2B303F37DE89}"/>
              </a:ext>
            </a:extLst>
          </p:cNvPr>
          <p:cNvSpPr/>
          <p:nvPr/>
        </p:nvSpPr>
        <p:spPr bwMode="auto">
          <a:xfrm>
            <a:off x="321304" y="415485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39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D87A-42FF-41C9-E936-F3F09DC7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443F1-B08C-15E4-10D5-BCD90D53B5E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668B0A-1DCF-E952-AC05-2D485EDA5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0093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 </a:t>
                      </a:r>
                      <a:r>
                        <a:rPr lang="ko-KR" altLang="en-US" sz="1200" b="1"/>
                        <a:t>거래선수정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01.02.01 </a:t>
                      </a:r>
                      <a:r>
                        <a:rPr lang="ko-KR" altLang="en-US" sz="1200" b="1"/>
                        <a:t>거래선 정보 업데이트 </a:t>
                      </a:r>
                      <a:r>
                        <a:rPr lang="en-US" altLang="ko-KR" sz="1200" b="1"/>
                        <a:t>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5B697B-7918-20B2-84C6-85EB0E0F2184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9AAC33-D99E-DD43-B2F5-1EEB2F2C44DF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편집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거래선을 수정할 수 있는 팝업이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수정 가능한 데이터 항목만 수정이 가능함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편집 팝업 작성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저장시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거래선 정보가 변경됨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수정시에도 중복여부 판단이 진행됨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(Ex.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사업자 등록번호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Vat ID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수정시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4" name="그림 1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14B00F-9F7E-12A2-DB54-6B32D2F16B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75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CAB14B-1BBB-5F12-52FC-DE08B735E0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90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9DE7709A-43AD-6598-6356-A9C3522F4F83}"/>
              </a:ext>
            </a:extLst>
          </p:cNvPr>
          <p:cNvSpPr/>
          <p:nvPr/>
        </p:nvSpPr>
        <p:spPr bwMode="gray">
          <a:xfrm>
            <a:off x="955891" y="2528900"/>
            <a:ext cx="504000" cy="324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53ED86D-859E-A299-E385-60D405AEFFB0}"/>
              </a:ext>
            </a:extLst>
          </p:cNvPr>
          <p:cNvSpPr/>
          <p:nvPr/>
        </p:nvSpPr>
        <p:spPr bwMode="auto">
          <a:xfrm>
            <a:off x="708461" y="25289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8172ACC0-53DB-4295-E1D7-7049841F387C}"/>
              </a:ext>
            </a:extLst>
          </p:cNvPr>
          <p:cNvSpPr/>
          <p:nvPr/>
        </p:nvSpPr>
        <p:spPr bwMode="gray">
          <a:xfrm>
            <a:off x="5637075" y="2294860"/>
            <a:ext cx="346751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6A00227-0862-0FDC-113A-6E97B6C65AFA}"/>
              </a:ext>
            </a:extLst>
          </p:cNvPr>
          <p:cNvSpPr/>
          <p:nvPr/>
        </p:nvSpPr>
        <p:spPr bwMode="auto">
          <a:xfrm>
            <a:off x="5383050" y="23083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92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185E-1DA1-2971-B941-5BC5AC661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662C5B-2261-F7FE-31E6-FAED89D63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09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20404E-EE7A-232E-DC8D-550ECED8935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44875E9-CA7B-D3BC-F592-C69410B41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660834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 </a:t>
                      </a:r>
                      <a:r>
                        <a:rPr lang="ko-KR" altLang="en-US" sz="1200" b="1"/>
                        <a:t>거래선수정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01.02.01 </a:t>
                      </a:r>
                      <a:r>
                        <a:rPr lang="ko-KR" altLang="en-US" sz="1200" b="1"/>
                        <a:t>거래선 정보 업데이트 </a:t>
                      </a:r>
                      <a:r>
                        <a:rPr lang="en-US" altLang="ko-KR" sz="1200" b="1"/>
                        <a:t>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19A281D-B6C5-3AE1-4C04-7EF57DFB3AB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DEB7A7-BA97-6F58-3E3A-1E5DA096AEAA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담당 조직 관리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버튼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 조직의 추가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제거가 가능한 팝업이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거래선의 소유자 및 담당조직만 해당 버튼이 노출됨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조직 선택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아래 화살표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좌측에서 선택한 조직을 거래선의 담당조직으로 추가하며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조직은 수정권한을 갖게 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추가는 기본적으로 그룹 레벨의 조직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추가가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본부 직속 그룹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섹션과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 직속 섹션도 추가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삭제 아이콘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수정 대상 조직 삭제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담당조직 설정 사항 반영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42EB2991-E259-5873-2820-BE0ACA262FFD}"/>
              </a:ext>
            </a:extLst>
          </p:cNvPr>
          <p:cNvSpPr/>
          <p:nvPr/>
        </p:nvSpPr>
        <p:spPr bwMode="gray">
          <a:xfrm>
            <a:off x="955891" y="2528900"/>
            <a:ext cx="468000" cy="324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359A71B-FA3A-B267-BB5A-68FA867F73B5}"/>
              </a:ext>
            </a:extLst>
          </p:cNvPr>
          <p:cNvSpPr/>
          <p:nvPr/>
        </p:nvSpPr>
        <p:spPr bwMode="auto">
          <a:xfrm>
            <a:off x="708461" y="25289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3A88E3-E376-4727-74C4-8B8B77F76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37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2FCE8EBC-5FF5-4BFD-038F-900E53A7F457}"/>
              </a:ext>
            </a:extLst>
          </p:cNvPr>
          <p:cNvSpPr/>
          <p:nvPr/>
        </p:nvSpPr>
        <p:spPr bwMode="gray">
          <a:xfrm>
            <a:off x="2792760" y="3104999"/>
            <a:ext cx="1800000" cy="16020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59CEE67-2082-F93E-46B1-6F3B5625C2E6}"/>
              </a:ext>
            </a:extLst>
          </p:cNvPr>
          <p:cNvSpPr/>
          <p:nvPr/>
        </p:nvSpPr>
        <p:spPr bwMode="auto">
          <a:xfrm>
            <a:off x="2540760" y="309431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화살표: 오각형 66">
            <a:extLst>
              <a:ext uri="{FF2B5EF4-FFF2-40B4-BE49-F238E27FC236}">
                <a16:creationId xmlns:a16="http://schemas.microsoft.com/office/drawing/2014/main" id="{A53BF86D-9EBF-0708-BC2E-ADEC091197F4}"/>
              </a:ext>
            </a:extLst>
          </p:cNvPr>
          <p:cNvSpPr/>
          <p:nvPr/>
        </p:nvSpPr>
        <p:spPr bwMode="gray">
          <a:xfrm>
            <a:off x="4174808" y="5193196"/>
            <a:ext cx="406404" cy="65344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C69A7553-6A48-FBE0-0D23-0A4A28909293}"/>
              </a:ext>
            </a:extLst>
          </p:cNvPr>
          <p:cNvSpPr/>
          <p:nvPr/>
        </p:nvSpPr>
        <p:spPr bwMode="gray">
          <a:xfrm>
            <a:off x="4174808" y="5949280"/>
            <a:ext cx="324000" cy="23173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9020D09-014A-0ECB-17A0-0EF3C946A6E9}"/>
              </a:ext>
            </a:extLst>
          </p:cNvPr>
          <p:cNvSpPr/>
          <p:nvPr/>
        </p:nvSpPr>
        <p:spPr bwMode="auto">
          <a:xfrm>
            <a:off x="3912556" y="518785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B2A9A6-3659-E8CD-BAC1-D30E05CC7125}"/>
              </a:ext>
            </a:extLst>
          </p:cNvPr>
          <p:cNvSpPr/>
          <p:nvPr/>
        </p:nvSpPr>
        <p:spPr bwMode="auto">
          <a:xfrm>
            <a:off x="3912556" y="589569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3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6585-7108-8702-1252-2D2360182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C2788E-22F5-F342-7F89-D1A99E2C3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3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8F96D25-0A64-BF2E-3BBE-627FF914167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9A7D60D-83EF-9ECB-1D91-C4A2EAEE5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66082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 </a:t>
                      </a:r>
                      <a:r>
                        <a:rPr lang="ko-KR" altLang="en-US" sz="1200" b="1"/>
                        <a:t>거래선수정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01.02.02 </a:t>
                      </a:r>
                      <a:r>
                        <a:rPr lang="ko-KR" altLang="en-US" sz="1200" b="1"/>
                        <a:t>고객사 카드 생성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16F34FD-D261-9F91-B07D-F93C4B25B02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5979D0-F3B0-47BE-19A8-BE672FB1C201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카드 정보 확인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작성된 고객 설명 정보가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* 생성 기능은 솔루션 제약으로 지원이 불가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** 파일 다운로드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보안 제약사항으로 제공이 불가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C52005-FDEF-D3B1-7811-F05B48F1DB0A}"/>
              </a:ext>
            </a:extLst>
          </p:cNvPr>
          <p:cNvSpPr/>
          <p:nvPr/>
        </p:nvSpPr>
        <p:spPr bwMode="auto">
          <a:xfrm>
            <a:off x="307762" y="288507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3DADBA90-C233-DD0D-D52D-6A608A47A5CA}"/>
              </a:ext>
            </a:extLst>
          </p:cNvPr>
          <p:cNvSpPr/>
          <p:nvPr/>
        </p:nvSpPr>
        <p:spPr bwMode="gray">
          <a:xfrm>
            <a:off x="559762" y="2888940"/>
            <a:ext cx="1979037" cy="266429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350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7AB99-C46F-ECA8-49D8-02BEC93F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469AA-924F-C268-65A8-79E6BEC5FBF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19AB738-62AF-2128-46B5-08587E342BE4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651F6CC-38C5-A77B-B98E-8A24F5A3EF5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C9E695-7C27-1F48-ADDF-5EED4A410A3E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상단 주요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 중 주요한 정보가 상단에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 진행 됨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탭별 세부 정보 조회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 err="1">
                <a:solidFill>
                  <a:schemeClr val="tx1"/>
                </a:solidFill>
                <a:cs typeface="Arial" panose="020B0604020202020204" pitchFamily="34" charset="0"/>
              </a:rPr>
              <a:t>기본정보탭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기업의 기본 정보와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SAP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연계 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나이스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D&amp;B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연계 정보가 노출됨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여신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 err="1">
                <a:solidFill>
                  <a:schemeClr val="tx1"/>
                </a:solidFill>
                <a:cs typeface="Arial" panose="020B0604020202020204" pitchFamily="34" charset="0"/>
              </a:rPr>
              <a:t>채권탭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기준의 여신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채권 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매출정보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기준 매출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계약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프로젝트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기준의 프로젝트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장기 계약 내용 생성 및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고객사 카드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 기준 문서 생성 기능 및 정보 작성 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관련정보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연결된 연락처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선물 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주문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출하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거래선별 주문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출하 요약정보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기타정보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취급품목 정보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담당조직 정보 등 부가적인 정보가 노출됨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1094EF-81B5-1D00-0841-C74E2B1E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79" y="2286151"/>
            <a:ext cx="6119561" cy="12039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D26BD0C2-AB9D-8987-7931-878F345164A5}"/>
              </a:ext>
            </a:extLst>
          </p:cNvPr>
          <p:cNvSpPr/>
          <p:nvPr/>
        </p:nvSpPr>
        <p:spPr bwMode="gray">
          <a:xfrm>
            <a:off x="344488" y="2672917"/>
            <a:ext cx="3830320" cy="57606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16B7BB4-5003-C00A-422F-60D9DEF28A83}"/>
              </a:ext>
            </a:extLst>
          </p:cNvPr>
          <p:cNvSpPr/>
          <p:nvPr/>
        </p:nvSpPr>
        <p:spPr bwMode="auto">
          <a:xfrm>
            <a:off x="92488" y="267291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AC3AE0EE-BA2A-3B84-E773-60B3BA14FF83}"/>
              </a:ext>
            </a:extLst>
          </p:cNvPr>
          <p:cNvSpPr/>
          <p:nvPr/>
        </p:nvSpPr>
        <p:spPr bwMode="gray">
          <a:xfrm>
            <a:off x="344487" y="3238054"/>
            <a:ext cx="6156000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195085-034F-96AE-0CD2-FB4997C08E2C}"/>
              </a:ext>
            </a:extLst>
          </p:cNvPr>
          <p:cNvSpPr/>
          <p:nvPr/>
        </p:nvSpPr>
        <p:spPr bwMode="auto">
          <a:xfrm>
            <a:off x="92488" y="323805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66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AC3C6-5FD8-6ACD-6EA5-E3191B2A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F44C3D-C64A-B050-7DDA-D8D5885CF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48" y="1951386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AD9E17-E757-7D04-C525-D03E75C3C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5" y="1951386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E2A350-CAF5-D6E5-DF27-022D84B230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02" y="1951386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C7D0B1-DE19-9B08-5F32-8B89E5FF65F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8C609D0-5B15-E667-9325-6C7A0358F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46142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 </a:t>
                      </a:r>
                      <a:r>
                        <a:rPr lang="ko-KR" altLang="en-US" sz="1200" b="1"/>
                        <a:t>거래선등록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01.03.01 BP</a:t>
                      </a:r>
                      <a:r>
                        <a:rPr lang="ko-KR" altLang="en-US" sz="1200" b="1" err="1"/>
                        <a:t>미연계</a:t>
                      </a:r>
                      <a:r>
                        <a:rPr lang="ko-KR" altLang="en-US" sz="1200" b="1"/>
                        <a:t> 거래선 등록</a:t>
                      </a:r>
                      <a:r>
                        <a:rPr lang="en-US" altLang="ko-KR" sz="1200" b="1"/>
                        <a:t>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ko-KR" altLang="en-US" sz="1200" b="1"/>
                        <a:t>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042098D-9C51-32C3-681C-9827EBDDA98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820069-49AB-717C-8873-816A915F3EE8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새로만들기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새로 만들기 팝업 오픈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검색을 통해 기존 등록된 내역을 확인 가능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외부 데이터 기반 거래선 정보 검색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기업 정보 사전 검색을 위한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Nice </a:t>
            </a:r>
            <a:r>
              <a:rPr lang="en-US" altLang="ko-KR" sz="1200" err="1">
                <a:solidFill>
                  <a:schemeClr val="tx1"/>
                </a:solidFill>
                <a:cs typeface="Arial" panose="020B0604020202020204" pitchFamily="34" charset="0"/>
              </a:rPr>
              <a:t>BizLine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및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Hoovers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팝업 제공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거래선명 입력 후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엔터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진행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명 기준으로 중복 거래선 여부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차 판단 진행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검색 결과 리스트 제공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판단할 수 있는 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판단 기준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사업자 등록번호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부가가치세식별 번호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새로 만들기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다음 팝업으로 전환됨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다음 팝업 통해 거래선 상세 내용 작성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5EF6ED-82B6-E98D-E98E-1138C9E77D04}"/>
              </a:ext>
            </a:extLst>
          </p:cNvPr>
          <p:cNvSpPr/>
          <p:nvPr/>
        </p:nvSpPr>
        <p:spPr bwMode="auto">
          <a:xfrm>
            <a:off x="4373032" y="37360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1" name="직선 화살표 연결선 3">
            <a:extLst>
              <a:ext uri="{FF2B5EF4-FFF2-40B4-BE49-F238E27FC236}">
                <a16:creationId xmlns:a16="http://schemas.microsoft.com/office/drawing/2014/main" id="{E4792263-3C11-A11B-7AF6-C56A00C61C1D}"/>
              </a:ext>
            </a:extLst>
          </p:cNvPr>
          <p:cNvCxnSpPr>
            <a:cxnSpLocks/>
            <a:stCxn id="23" idx="2"/>
            <a:endCxn id="7" idx="1"/>
          </p:cNvCxnSpPr>
          <p:nvPr/>
        </p:nvCxnSpPr>
        <p:spPr bwMode="auto">
          <a:xfrm rot="16200000" flipH="1">
            <a:off x="3612403" y="3238841"/>
            <a:ext cx="1317268" cy="427821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51E9147D-C397-D098-4EC0-49778BFA1F6A}"/>
              </a:ext>
            </a:extLst>
          </p:cNvPr>
          <p:cNvSpPr/>
          <p:nvPr/>
        </p:nvSpPr>
        <p:spPr bwMode="gray">
          <a:xfrm>
            <a:off x="286347" y="2960948"/>
            <a:ext cx="1944000" cy="219624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3A1A134-37E3-1FEB-7186-541927FE5270}"/>
              </a:ext>
            </a:extLst>
          </p:cNvPr>
          <p:cNvSpPr/>
          <p:nvPr/>
        </p:nvSpPr>
        <p:spPr bwMode="auto">
          <a:xfrm>
            <a:off x="3821838" y="221032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D5238D5A-1FB5-E832-4057-CD10406BFC99}"/>
              </a:ext>
            </a:extLst>
          </p:cNvPr>
          <p:cNvSpPr/>
          <p:nvPr/>
        </p:nvSpPr>
        <p:spPr bwMode="gray">
          <a:xfrm>
            <a:off x="3821838" y="2451387"/>
            <a:ext cx="470577" cy="34273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FA6C4263-E43D-8EBC-F469-8AAFCFB87C82}"/>
              </a:ext>
            </a:extLst>
          </p:cNvPr>
          <p:cNvSpPr/>
          <p:nvPr/>
        </p:nvSpPr>
        <p:spPr bwMode="gray">
          <a:xfrm>
            <a:off x="5765504" y="5121208"/>
            <a:ext cx="576000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3B002CD-AA55-77E7-0F27-47C1C2ABA70A}"/>
              </a:ext>
            </a:extLst>
          </p:cNvPr>
          <p:cNvSpPr/>
          <p:nvPr/>
        </p:nvSpPr>
        <p:spPr bwMode="auto">
          <a:xfrm>
            <a:off x="5529091" y="510320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61DA4A1A-7925-46DB-7032-A798F1337B98}"/>
              </a:ext>
            </a:extLst>
          </p:cNvPr>
          <p:cNvSpPr/>
          <p:nvPr/>
        </p:nvSpPr>
        <p:spPr bwMode="gray">
          <a:xfrm>
            <a:off x="4625032" y="3443013"/>
            <a:ext cx="1512000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1B8003-33CE-7CF5-6E98-BF690B40401C}"/>
              </a:ext>
            </a:extLst>
          </p:cNvPr>
          <p:cNvSpPr/>
          <p:nvPr/>
        </p:nvSpPr>
        <p:spPr bwMode="auto">
          <a:xfrm>
            <a:off x="4373032" y="344301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1" name="직선 화살표 연결선 3">
            <a:extLst>
              <a:ext uri="{FF2B5EF4-FFF2-40B4-BE49-F238E27FC236}">
                <a16:creationId xmlns:a16="http://schemas.microsoft.com/office/drawing/2014/main" id="{375845F3-2750-3441-E7E6-5BB093114EBD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 bwMode="auto">
          <a:xfrm>
            <a:off x="2230347" y="4059070"/>
            <a:ext cx="170355" cy="52316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879DF3D7-2DB6-4D63-E22D-6C32D64DA6C5}"/>
              </a:ext>
            </a:extLst>
          </p:cNvPr>
          <p:cNvSpPr/>
          <p:nvPr/>
        </p:nvSpPr>
        <p:spPr bwMode="gray">
          <a:xfrm>
            <a:off x="4625032" y="3681028"/>
            <a:ext cx="1768128" cy="43035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502BF5E5-AE15-809D-9000-2FE36C99F0AB}"/>
              </a:ext>
            </a:extLst>
          </p:cNvPr>
          <p:cNvSpPr/>
          <p:nvPr/>
        </p:nvSpPr>
        <p:spPr bwMode="gray">
          <a:xfrm>
            <a:off x="4625032" y="4384639"/>
            <a:ext cx="1768128" cy="684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C44365-46E4-B0A6-5DA1-D9940D49B575}"/>
              </a:ext>
            </a:extLst>
          </p:cNvPr>
          <p:cNvSpPr/>
          <p:nvPr/>
        </p:nvSpPr>
        <p:spPr bwMode="auto">
          <a:xfrm>
            <a:off x="4373032" y="438463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892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6FDF4-5FCF-D0A0-85E5-24A0EF03B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8BEE1-972F-39D5-2186-CDD2525871E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F9B1D36-C000-389E-0C6A-DB14C8B86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754338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 </a:t>
                      </a:r>
                      <a:r>
                        <a:rPr lang="ko-KR" altLang="en-US" sz="1200" b="1"/>
                        <a:t>거래선등록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01.03.01 BP</a:t>
                      </a:r>
                      <a:r>
                        <a:rPr lang="ko-KR" altLang="en-US" sz="1200" b="1" err="1"/>
                        <a:t>미연계</a:t>
                      </a:r>
                      <a:r>
                        <a:rPr lang="ko-KR" altLang="en-US" sz="1200" b="1"/>
                        <a:t> 거래선 등록</a:t>
                      </a:r>
                      <a:r>
                        <a:rPr lang="en-US" altLang="ko-KR" sz="1200" b="1"/>
                        <a:t>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ko-KR" altLang="en-US" sz="1200" b="1"/>
                        <a:t>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570458E-D903-0194-8E06-65690CD1BA2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52183-9828-EE24-AE8E-D056D37846D9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국가 구분 선택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중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사업자등록번호가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필수값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부가가치세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ID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필수값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          (DUNS No.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옵션값으로 제공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국가 선택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대한민국 자동 세팅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국가 검색하여 선택 필요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고객 관계 유형 선택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협력사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대관 중 하나의 유형을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유형의 추가 선택 필요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 유형 선택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수요가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공급사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공통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모두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택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수요가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과세 유형 필수 선택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360E04-C954-3F9B-B92E-C54B20318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8884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그림 1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3C043B-808C-4F1B-38B5-F89375007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30" y="198884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364E8FE0-E5F5-7598-9790-490984865371}"/>
              </a:ext>
            </a:extLst>
          </p:cNvPr>
          <p:cNvSpPr/>
          <p:nvPr/>
        </p:nvSpPr>
        <p:spPr bwMode="gray">
          <a:xfrm>
            <a:off x="475268" y="4041068"/>
            <a:ext cx="1992676" cy="46805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78C0E21F-C2D1-B4AB-D6C6-E7FBBEC13901}"/>
              </a:ext>
            </a:extLst>
          </p:cNvPr>
          <p:cNvSpPr/>
          <p:nvPr/>
        </p:nvSpPr>
        <p:spPr bwMode="gray">
          <a:xfrm>
            <a:off x="475268" y="4581128"/>
            <a:ext cx="1992676" cy="46805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789B06F2-93A3-6DB2-1502-3FD01DB530E0}"/>
              </a:ext>
            </a:extLst>
          </p:cNvPr>
          <p:cNvSpPr/>
          <p:nvPr/>
        </p:nvSpPr>
        <p:spPr bwMode="gray">
          <a:xfrm>
            <a:off x="3263330" y="2744924"/>
            <a:ext cx="1992676" cy="50405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EEE60F7-FD34-46D5-5DE8-CF4A374A1ED8}"/>
              </a:ext>
            </a:extLst>
          </p:cNvPr>
          <p:cNvSpPr/>
          <p:nvPr/>
        </p:nvSpPr>
        <p:spPr bwMode="auto">
          <a:xfrm>
            <a:off x="210032" y="402284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7CF905B-DDF0-1BB1-4B03-B9F4CD9BA361}"/>
              </a:ext>
            </a:extLst>
          </p:cNvPr>
          <p:cNvSpPr/>
          <p:nvPr/>
        </p:nvSpPr>
        <p:spPr bwMode="auto">
          <a:xfrm>
            <a:off x="3001297" y="273348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B85CEF6-923E-FE56-4EF6-1CA642B35448}"/>
              </a:ext>
            </a:extLst>
          </p:cNvPr>
          <p:cNvSpPr/>
          <p:nvPr/>
        </p:nvSpPr>
        <p:spPr bwMode="auto">
          <a:xfrm>
            <a:off x="210032" y="459044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2" name="화살표: 오각형 66">
            <a:extLst>
              <a:ext uri="{FF2B5EF4-FFF2-40B4-BE49-F238E27FC236}">
                <a16:creationId xmlns:a16="http://schemas.microsoft.com/office/drawing/2014/main" id="{0C5D6DAE-598D-FB9C-9691-8E805E67F413}"/>
              </a:ext>
            </a:extLst>
          </p:cNvPr>
          <p:cNvSpPr/>
          <p:nvPr/>
        </p:nvSpPr>
        <p:spPr bwMode="gray">
          <a:xfrm>
            <a:off x="3263330" y="3289966"/>
            <a:ext cx="1992676" cy="98487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6AE39C-0205-5B14-64C8-234D83322325}"/>
              </a:ext>
            </a:extLst>
          </p:cNvPr>
          <p:cNvSpPr/>
          <p:nvPr/>
        </p:nvSpPr>
        <p:spPr bwMode="auto">
          <a:xfrm>
            <a:off x="3001297" y="33030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3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373E-1E70-5E84-235C-B629067D3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06B335-D286-6253-548B-9005CD7D8E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28" y="1932323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9DFDE2-13A9-3F25-81FB-6B17A570B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8" y="1932323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B64B65-5E3D-C3AA-0AAB-32D4A60FFC55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3E6C2C9-8824-76B0-B090-9B41DB436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8541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 </a:t>
                      </a:r>
                      <a:r>
                        <a:rPr lang="ko-KR" altLang="en-US" sz="1200" b="1"/>
                        <a:t>거래선등록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01.03.01 BP</a:t>
                      </a:r>
                      <a:r>
                        <a:rPr lang="ko-KR" altLang="en-US" sz="1200" b="1" err="1"/>
                        <a:t>미연계</a:t>
                      </a:r>
                      <a:r>
                        <a:rPr lang="ko-KR" altLang="en-US" sz="1200" b="1"/>
                        <a:t> 거래선 등록</a:t>
                      </a:r>
                      <a:r>
                        <a:rPr lang="en-US" altLang="ko-KR" sz="1200" b="1"/>
                        <a:t>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ko-KR" altLang="en-US" sz="1200" b="1"/>
                        <a:t>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E2658C1-8717-9EF3-8EBE-1551B8996E4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7DBF5A-B9F6-9B3A-AAF2-54B1F1FCD0A1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추가 정보 작성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관리를 위한 추가 정보의 작성 영역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거래선의 설명 정보 텍스트 작성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주소정보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주소 정보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추후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SAP BP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진행시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연동되는 데이터임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취소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이전 팝업으로 이동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 선택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저장시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중복 여부 체크 후 저장됨</a:t>
            </a:r>
            <a:b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완료 후 생성된 신규 거래선 화면으로 랜딩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(* </a:t>
            </a:r>
            <a:r>
              <a:rPr lang="ko-KR" altLang="en-US" sz="1200" b="0" i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저장 </a:t>
            </a:r>
            <a:r>
              <a:rPr lang="ko-KR" altLang="en-US" sz="1200" b="0" i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완료시</a:t>
            </a:r>
            <a:r>
              <a:rPr lang="ko-KR" altLang="en-US" sz="1200" b="0" i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홈화면에 요약 표기 됨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8A9BE353-C386-D30B-59D5-4B03EA6F8681}"/>
              </a:ext>
            </a:extLst>
          </p:cNvPr>
          <p:cNvSpPr/>
          <p:nvPr/>
        </p:nvSpPr>
        <p:spPr bwMode="gray">
          <a:xfrm>
            <a:off x="439505" y="2444949"/>
            <a:ext cx="1992677" cy="380737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229597B-DEA0-C3BF-9E50-FA8BE18E14AF}"/>
              </a:ext>
            </a:extLst>
          </p:cNvPr>
          <p:cNvSpPr/>
          <p:nvPr/>
        </p:nvSpPr>
        <p:spPr bwMode="auto">
          <a:xfrm>
            <a:off x="443628" y="22069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681F97-461A-E567-71CF-F4CD4AD249E6}"/>
              </a:ext>
            </a:extLst>
          </p:cNvPr>
          <p:cNvSpPr/>
          <p:nvPr/>
        </p:nvSpPr>
        <p:spPr bwMode="auto">
          <a:xfrm>
            <a:off x="2740206" y="351664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EEFD4960-4B9A-E1E7-566F-C90308F615E1}"/>
              </a:ext>
            </a:extLst>
          </p:cNvPr>
          <p:cNvSpPr/>
          <p:nvPr/>
        </p:nvSpPr>
        <p:spPr bwMode="gray">
          <a:xfrm>
            <a:off x="2996328" y="2659411"/>
            <a:ext cx="1993185" cy="76958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8CCD264-E52B-ACAB-E343-B6F1ADEBA0D1}"/>
              </a:ext>
            </a:extLst>
          </p:cNvPr>
          <p:cNvSpPr/>
          <p:nvPr/>
        </p:nvSpPr>
        <p:spPr bwMode="auto">
          <a:xfrm>
            <a:off x="2740206" y="265941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1A6565AB-46C2-4537-5E03-3E7FC284EC5C}"/>
              </a:ext>
            </a:extLst>
          </p:cNvPr>
          <p:cNvSpPr/>
          <p:nvPr/>
        </p:nvSpPr>
        <p:spPr bwMode="gray">
          <a:xfrm>
            <a:off x="2996328" y="3516648"/>
            <a:ext cx="1993185" cy="27356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B21DC50-356C-B449-34C7-95E64934CB8F}"/>
              </a:ext>
            </a:extLst>
          </p:cNvPr>
          <p:cNvSpPr/>
          <p:nvPr/>
        </p:nvSpPr>
        <p:spPr bwMode="auto">
          <a:xfrm>
            <a:off x="2740206" y="222331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E8739F-D5C9-7F5D-3A65-9C25061BA0E0}"/>
              </a:ext>
            </a:extLst>
          </p:cNvPr>
          <p:cNvSpPr/>
          <p:nvPr/>
        </p:nvSpPr>
        <p:spPr bwMode="auto">
          <a:xfrm>
            <a:off x="4989513" y="222331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07BAE4E9-D310-FC6F-AC11-4B0B13260FFE}"/>
              </a:ext>
            </a:extLst>
          </p:cNvPr>
          <p:cNvSpPr/>
          <p:nvPr/>
        </p:nvSpPr>
        <p:spPr bwMode="gray">
          <a:xfrm>
            <a:off x="2996329" y="2226392"/>
            <a:ext cx="299780" cy="24892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47A2EA7F-D96F-4176-3361-1939A95CDE10}"/>
              </a:ext>
            </a:extLst>
          </p:cNvPr>
          <p:cNvSpPr/>
          <p:nvPr/>
        </p:nvSpPr>
        <p:spPr bwMode="gray">
          <a:xfrm>
            <a:off x="4689733" y="2226392"/>
            <a:ext cx="299780" cy="24892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9499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0E5B4-CB3A-7E07-F72E-54A653CAA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CD7007-57D3-56D2-D946-263856CC5A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61" y="1880828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C16CAE-1294-6B0B-259D-06DA1BD73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" y="1880828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76215A-500A-8C84-5D0B-30104A1DE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16" y="1880828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DA07F4-CCAC-DA43-0170-32937D95CF5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B2339A0-333F-1D22-271D-B903CBD7B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58338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02.01. </a:t>
                      </a:r>
                      <a:r>
                        <a:rPr lang="ko-KR" altLang="en-US" sz="1200" b="1"/>
                        <a:t>연락처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02.01.01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List </a:t>
                      </a:r>
                      <a:r>
                        <a:rPr lang="ko-KR" altLang="en-US" sz="1200" b="1"/>
                        <a:t>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CC65C48-0383-A5FD-824D-2937AEAD596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0E869F-38D7-F67F-CB43-B1FD28ED076F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연락처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목록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조회 기준별 연락처 리스트를 표기함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 View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별 조회 조건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 연락처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본인이 생성한 연락처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조회 항목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 조회한 연락처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정렬 불가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최신순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최근에 본 연락처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최근에 본 연락처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정렬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Contact without Account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업로드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를 통해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업로드된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Account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정보가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매핑되지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않은 연락처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en-US" altLang="ko-KR" sz="1200" err="1">
                <a:solidFill>
                  <a:schemeClr val="tx1"/>
                </a:solidFill>
                <a:cs typeface="Arial" panose="020B0604020202020204" pitchFamily="34" charset="0"/>
              </a:rPr>
              <a:t>Countact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(Department)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: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 조직 기준으로 관리 중인 연락처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연락처의 조회 권한 기준은 아래와 같음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철강 본부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소재바이오본부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해외부문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2)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가스사업본부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에너지사업본부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3)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경영지원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경영기획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협력사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기타 등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사내 개인정보보호 정책에 따라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List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에서 이메일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휴대전화는 </a:t>
            </a:r>
            <a:r>
              <a:rPr lang="ko-KR" altLang="en-US" sz="11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마스킹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표기됨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C686A97A-C25C-7442-7EC1-55A64E0837D6}"/>
              </a:ext>
            </a:extLst>
          </p:cNvPr>
          <p:cNvSpPr/>
          <p:nvPr/>
        </p:nvSpPr>
        <p:spPr bwMode="gray">
          <a:xfrm>
            <a:off x="273243" y="3753036"/>
            <a:ext cx="1992676" cy="288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3BFC123-8B74-B814-5B42-995C98F91B7E}"/>
              </a:ext>
            </a:extLst>
          </p:cNvPr>
          <p:cNvSpPr/>
          <p:nvPr/>
        </p:nvSpPr>
        <p:spPr bwMode="auto">
          <a:xfrm>
            <a:off x="273243" y="350103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E868A7B9-A440-B800-77CB-293D2089A662}"/>
              </a:ext>
            </a:extLst>
          </p:cNvPr>
          <p:cNvSpPr/>
          <p:nvPr/>
        </p:nvSpPr>
        <p:spPr bwMode="gray">
          <a:xfrm>
            <a:off x="2396716" y="2924944"/>
            <a:ext cx="1992676" cy="165618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5865C89-64D6-3E96-99D7-ADF700859F00}"/>
              </a:ext>
            </a:extLst>
          </p:cNvPr>
          <p:cNvSpPr/>
          <p:nvPr/>
        </p:nvSpPr>
        <p:spPr bwMode="auto">
          <a:xfrm>
            <a:off x="2406525" y="267294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FC7679E1-BEAF-217B-6A40-D9D23DA66181}"/>
              </a:ext>
            </a:extLst>
          </p:cNvPr>
          <p:cNvSpPr/>
          <p:nvPr/>
        </p:nvSpPr>
        <p:spPr bwMode="gray">
          <a:xfrm>
            <a:off x="4479719" y="2798944"/>
            <a:ext cx="2025613" cy="297031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23" name="직선 화살표 연결선 3">
            <a:extLst>
              <a:ext uri="{FF2B5EF4-FFF2-40B4-BE49-F238E27FC236}">
                <a16:creationId xmlns:a16="http://schemas.microsoft.com/office/drawing/2014/main" id="{AE4CEBE9-F196-3C22-9339-53E3F2E8C095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rot="16200000" flipH="1">
            <a:off x="1804475" y="3506142"/>
            <a:ext cx="82212" cy="1152000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3">
            <a:extLst>
              <a:ext uri="{FF2B5EF4-FFF2-40B4-BE49-F238E27FC236}">
                <a16:creationId xmlns:a16="http://schemas.microsoft.com/office/drawing/2014/main" id="{C879DA78-FFD8-741C-0EF9-EC574502BE8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16200000" flipH="1">
            <a:off x="3784215" y="4189966"/>
            <a:ext cx="333678" cy="1116000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5680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DE1D9-B066-7C19-40C0-4320ACF0F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65328C-A58E-16EC-BD2D-B4700FF37C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23" y="1963247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6D9489-74EE-7E39-3B48-445A859C9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7" y="1963247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6A4792-7625-2ABD-1858-B7A5D95C61F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52263CD-3036-C1B2-FD5C-E105CB6D4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049512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02.01. </a:t>
                      </a:r>
                      <a:r>
                        <a:rPr lang="ko-KR" altLang="en-US" sz="1200" b="1"/>
                        <a:t>연락처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02.01.02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 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연락처 상세조회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FC0187F-D447-97ED-649C-C0FF5BB9DFA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48677E-2860-C2D8-08F4-2535BF599977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연락처의 세부정보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이름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휴대전화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주요 정보가 표기되는 영역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관련된 미팅 메모 노출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연락처가 참여한 미팅메모의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List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가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해당 연락처의 담당조직 노출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정보의 수정권한이 있는 담당 조직이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담당조직의 설정 방식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7C9AC058-954D-73BA-6CD0-14CB495D149F}"/>
              </a:ext>
            </a:extLst>
          </p:cNvPr>
          <p:cNvSpPr/>
          <p:nvPr/>
        </p:nvSpPr>
        <p:spPr bwMode="gray">
          <a:xfrm>
            <a:off x="330507" y="4391826"/>
            <a:ext cx="1992676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" name="실행 단추: 앞으로 또는 다음으로 이동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41EAC32-CC43-53CA-E32D-D6D0B4C49FEE}"/>
              </a:ext>
            </a:extLst>
          </p:cNvPr>
          <p:cNvSpPr/>
          <p:nvPr/>
        </p:nvSpPr>
        <p:spPr bwMode="auto">
          <a:xfrm>
            <a:off x="8517396" y="4293096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B2097BE5-E528-1B88-EAE8-2990B2E81778}"/>
              </a:ext>
            </a:extLst>
          </p:cNvPr>
          <p:cNvSpPr/>
          <p:nvPr/>
        </p:nvSpPr>
        <p:spPr bwMode="gray">
          <a:xfrm>
            <a:off x="330507" y="4684813"/>
            <a:ext cx="1992676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6C05ED-6A1F-55A3-6F84-80AB2F5A863D}"/>
              </a:ext>
            </a:extLst>
          </p:cNvPr>
          <p:cNvSpPr/>
          <p:nvPr/>
        </p:nvSpPr>
        <p:spPr bwMode="auto">
          <a:xfrm>
            <a:off x="92460" y="437352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94F1376-48EF-776F-7114-4A313D22037D}"/>
              </a:ext>
            </a:extLst>
          </p:cNvPr>
          <p:cNvSpPr/>
          <p:nvPr/>
        </p:nvSpPr>
        <p:spPr bwMode="auto">
          <a:xfrm>
            <a:off x="92460" y="470304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C2E3ED-BB2F-F847-8152-CD381BC856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0" y="1963247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직선 화살표 연결선 3">
            <a:extLst>
              <a:ext uri="{FF2B5EF4-FFF2-40B4-BE49-F238E27FC236}">
                <a16:creationId xmlns:a16="http://schemas.microsoft.com/office/drawing/2014/main" id="{255FC067-A30E-B97B-E279-A6053CC61639}"/>
              </a:ext>
            </a:extLst>
          </p:cNvPr>
          <p:cNvCxnSpPr>
            <a:cxnSpLocks/>
            <a:stCxn id="19" idx="0"/>
            <a:endCxn id="21" idx="1"/>
          </p:cNvCxnSpPr>
          <p:nvPr/>
        </p:nvCxnSpPr>
        <p:spPr bwMode="auto">
          <a:xfrm rot="5400000" flipH="1" flipV="1">
            <a:off x="1745493" y="3704600"/>
            <a:ext cx="268579" cy="1105875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직선 화살표 연결선 3">
            <a:extLst>
              <a:ext uri="{FF2B5EF4-FFF2-40B4-BE49-F238E27FC236}">
                <a16:creationId xmlns:a16="http://schemas.microsoft.com/office/drawing/2014/main" id="{26EE0827-1A7C-EEC3-FC5D-DF79BC81F1ED}"/>
              </a:ext>
            </a:extLst>
          </p:cNvPr>
          <p:cNvCxnSpPr>
            <a:cxnSpLocks/>
            <a:stCxn id="11" idx="2"/>
            <a:endCxn id="29" idx="1"/>
          </p:cNvCxnSpPr>
          <p:nvPr/>
        </p:nvCxnSpPr>
        <p:spPr bwMode="auto">
          <a:xfrm rot="5400000" flipH="1" flipV="1">
            <a:off x="2514501" y="2935591"/>
            <a:ext cx="813566" cy="3188878"/>
          </a:xfrm>
          <a:prstGeom prst="bentConnector4">
            <a:avLst>
              <a:gd name="adj1" fmla="val -28099"/>
              <a:gd name="adj2" fmla="val 65622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화살표: 오각형 66">
            <a:extLst>
              <a:ext uri="{FF2B5EF4-FFF2-40B4-BE49-F238E27FC236}">
                <a16:creationId xmlns:a16="http://schemas.microsoft.com/office/drawing/2014/main" id="{8DDFC276-A809-281D-5C1A-804C8D015060}"/>
              </a:ext>
            </a:extLst>
          </p:cNvPr>
          <p:cNvSpPr/>
          <p:nvPr/>
        </p:nvSpPr>
        <p:spPr bwMode="gray">
          <a:xfrm>
            <a:off x="4515723" y="3392996"/>
            <a:ext cx="1992676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A05908A-B749-982F-DB59-4BC2BC78B9D9}"/>
              </a:ext>
            </a:extLst>
          </p:cNvPr>
          <p:cNvSpPr/>
          <p:nvPr/>
        </p:nvSpPr>
        <p:spPr bwMode="auto">
          <a:xfrm>
            <a:off x="4263723" y="33930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34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4E0ED-8F9E-B8D3-7D94-653A7437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8DF34-D2E7-2CB8-AFDB-6D66836AAE9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5BAE276-5248-4CFA-5CD7-F11EACBA7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251711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 </a:t>
                      </a:r>
                      <a:r>
                        <a:rPr lang="ko-KR" altLang="en-US" sz="1200" b="1"/>
                        <a:t>연락처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02.02.01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정보 업데이트</a:t>
                      </a:r>
                      <a:r>
                        <a:rPr lang="en-US" altLang="ko-KR" sz="1200" b="1"/>
                        <a:t>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연락처 상세조회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6FC9686-0E88-80D1-1442-C3177CBE871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1FFD5E-6030-F451-F2A8-E0A78CDCD7DF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편집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연락처를 수정할 수 있는 팝업이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수정 가능한 데이터 항목만 수정이 가능함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편집 팝업 작성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저장시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연락처 정보가 변경됨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0D51E7-5F02-26E1-5ACE-C0C135C64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7" y="1963247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E84E5BDA-430D-0183-FF67-96870D59A656}"/>
              </a:ext>
            </a:extLst>
          </p:cNvPr>
          <p:cNvSpPr/>
          <p:nvPr/>
        </p:nvSpPr>
        <p:spPr bwMode="gray">
          <a:xfrm>
            <a:off x="374309" y="2456892"/>
            <a:ext cx="396000" cy="36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E253D8-D892-83D3-4C7A-249971D02958}"/>
              </a:ext>
            </a:extLst>
          </p:cNvPr>
          <p:cNvSpPr/>
          <p:nvPr/>
        </p:nvSpPr>
        <p:spPr bwMode="auto">
          <a:xfrm>
            <a:off x="320309" y="2221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4FD141-53D7-1DB0-3CC4-B936963BBC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97" y="1963247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FE5B78ED-F82F-4A7D-D9A3-ACC50F08824D}"/>
              </a:ext>
            </a:extLst>
          </p:cNvPr>
          <p:cNvSpPr/>
          <p:nvPr/>
        </p:nvSpPr>
        <p:spPr bwMode="auto">
          <a:xfrm>
            <a:off x="4255919" y="20248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화살표: 오각형 66">
            <a:extLst>
              <a:ext uri="{FF2B5EF4-FFF2-40B4-BE49-F238E27FC236}">
                <a16:creationId xmlns:a16="http://schemas.microsoft.com/office/drawing/2014/main" id="{82430647-878C-E361-0385-BC6543B31F6A}"/>
              </a:ext>
            </a:extLst>
          </p:cNvPr>
          <p:cNvSpPr/>
          <p:nvPr/>
        </p:nvSpPr>
        <p:spPr bwMode="gray">
          <a:xfrm>
            <a:off x="4233936" y="2276892"/>
            <a:ext cx="288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23" name="직선 화살표 연결선 3">
            <a:extLst>
              <a:ext uri="{FF2B5EF4-FFF2-40B4-BE49-F238E27FC236}">
                <a16:creationId xmlns:a16="http://schemas.microsoft.com/office/drawing/2014/main" id="{C18A3958-24B2-03DD-998B-780AE23EF130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 bwMode="auto">
          <a:xfrm>
            <a:off x="770309" y="2636892"/>
            <a:ext cx="1779588" cy="1486355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8167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A63ED-9193-72CE-9437-C5C8C0CA7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D539A-1EF5-5C7F-48F4-7DBB8A88435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676ABB9-C8A7-F06B-EF7F-4B0506919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20997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 </a:t>
                      </a:r>
                      <a:r>
                        <a:rPr lang="ko-KR" altLang="en-US" sz="1200" b="1"/>
                        <a:t>연락처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02.02.01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정보 업데이트</a:t>
                      </a:r>
                      <a:r>
                        <a:rPr lang="en-US" altLang="ko-KR" sz="1200" b="1"/>
                        <a:t>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연락처 상세조회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6219AE4-BAB4-A8F7-171B-5F5D0C59016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BED0C4-5A32-6282-9497-83640D482944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복제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현재 확인 중인 연락처 정보와 동일한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정보가 입력된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생성 팝업이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내용 작성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저장시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신규 연락처로 저장되며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신규 저장된 연락처로 화면 전환됨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저장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진행시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여부를 판단하게 됨으로 기존 정보와 다른 연락처 정보가 입력된 것이 맞는지 확인 필요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406B5A-D17B-FD0E-9104-308266F0D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7" y="1963247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DD0220A2-5ADC-8894-8866-CD125A7D20E5}"/>
              </a:ext>
            </a:extLst>
          </p:cNvPr>
          <p:cNvSpPr/>
          <p:nvPr/>
        </p:nvSpPr>
        <p:spPr bwMode="gray">
          <a:xfrm>
            <a:off x="884592" y="2456892"/>
            <a:ext cx="396000" cy="36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DC0C4B-CEB0-0DD5-7854-7BEBCC1032EF}"/>
              </a:ext>
            </a:extLst>
          </p:cNvPr>
          <p:cNvSpPr/>
          <p:nvPr/>
        </p:nvSpPr>
        <p:spPr bwMode="auto">
          <a:xfrm>
            <a:off x="830592" y="2221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8" name="그림 17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DB9E13-AE4F-86BF-A9AE-FA1B5C3A3E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80" y="1963247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9" name="직선 화살표 연결선 3">
            <a:extLst>
              <a:ext uri="{FF2B5EF4-FFF2-40B4-BE49-F238E27FC236}">
                <a16:creationId xmlns:a16="http://schemas.microsoft.com/office/drawing/2014/main" id="{B7C9C468-B6B0-E527-55D0-6DD19BA4D81B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 bwMode="auto">
          <a:xfrm>
            <a:off x="1280592" y="2636892"/>
            <a:ext cx="1283688" cy="1486355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CDD674C-1FA9-4945-70C1-D2037644599D}"/>
              </a:ext>
            </a:extLst>
          </p:cNvPr>
          <p:cNvSpPr/>
          <p:nvPr/>
        </p:nvSpPr>
        <p:spPr bwMode="auto">
          <a:xfrm>
            <a:off x="4278483" y="20248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90DE0C76-C483-90D4-D206-F1B8C39A42C4}"/>
              </a:ext>
            </a:extLst>
          </p:cNvPr>
          <p:cNvSpPr/>
          <p:nvPr/>
        </p:nvSpPr>
        <p:spPr bwMode="gray">
          <a:xfrm>
            <a:off x="4256500" y="2276892"/>
            <a:ext cx="288000" cy="18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3921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28058-0696-BDE3-8E6A-C5681A57A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0EE99-F5D1-9B89-90C1-D17CF6C465A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C2A6DC9-3684-34A5-D72A-42B1C1560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82321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 </a:t>
                      </a:r>
                      <a:r>
                        <a:rPr lang="ko-KR" altLang="en-US" sz="1200" b="1"/>
                        <a:t>연락처 수정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02.02.01 </a:t>
                      </a:r>
                      <a:r>
                        <a:rPr lang="ko-KR" altLang="en-US" sz="1200" b="1"/>
                        <a:t>연락처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정보 업데이트</a:t>
                      </a:r>
                      <a:r>
                        <a:rPr lang="en-US" altLang="ko-KR" sz="1200" b="1"/>
                        <a:t>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연락처 상세조회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80E5EC9-E46F-1E22-A885-7AB57004EA30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59F86C-95BA-7C7D-0475-9B8CBF4CCCBB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담당 조직 관리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’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버튼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담당 조직의 추가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제거가 가능한 팝업이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오픈됨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연락처의 소유자 및 담당조직만 해당 버튼이 노출됨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조직 선택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우측 화살표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조직은 연락처의 담당조직으로 설정되며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연락처의 수정권한을 갖게 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추가는 기본적으로 그룹 레벨의 조직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추가가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본부 직속 그룹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섹션과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 직속 섹션도 추가 가능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삭제 아이콘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수정 대상 조직 삭제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클릭시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담당조직 설정 사항 반영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7653D8-459C-09C3-B609-3F832C555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7" y="1963247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0954425E-D035-8268-7826-F64F94F2A2E5}"/>
              </a:ext>
            </a:extLst>
          </p:cNvPr>
          <p:cNvSpPr/>
          <p:nvPr/>
        </p:nvSpPr>
        <p:spPr bwMode="gray">
          <a:xfrm>
            <a:off x="1388648" y="2456892"/>
            <a:ext cx="396000" cy="360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5C1096C-B3D3-CC24-85A5-5B0F5AA7A8DB}"/>
              </a:ext>
            </a:extLst>
          </p:cNvPr>
          <p:cNvSpPr/>
          <p:nvPr/>
        </p:nvSpPr>
        <p:spPr bwMode="auto">
          <a:xfrm>
            <a:off x="1334648" y="2221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그림 1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CA2708-0DA5-F240-0388-4B1A9933F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22" y="1963247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6" name="직선 화살표 연결선 3">
            <a:extLst>
              <a:ext uri="{FF2B5EF4-FFF2-40B4-BE49-F238E27FC236}">
                <a16:creationId xmlns:a16="http://schemas.microsoft.com/office/drawing/2014/main" id="{96B7C895-A5DA-DD53-C01E-AF277B0FB508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 bwMode="auto">
          <a:xfrm>
            <a:off x="1784648" y="2636892"/>
            <a:ext cx="761374" cy="1486355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110FB5A6-E05D-BD30-2B33-C914F8ADFA2B}"/>
              </a:ext>
            </a:extLst>
          </p:cNvPr>
          <p:cNvSpPr/>
          <p:nvPr/>
        </p:nvSpPr>
        <p:spPr bwMode="gray">
          <a:xfrm>
            <a:off x="2636348" y="3200068"/>
            <a:ext cx="1812595" cy="148635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8CEFE7E-A767-FE34-71B3-9150F4F5DD29}"/>
              </a:ext>
            </a:extLst>
          </p:cNvPr>
          <p:cNvSpPr/>
          <p:nvPr/>
        </p:nvSpPr>
        <p:spPr bwMode="auto">
          <a:xfrm>
            <a:off x="2635604" y="294806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화살표: 오각형 66">
            <a:extLst>
              <a:ext uri="{FF2B5EF4-FFF2-40B4-BE49-F238E27FC236}">
                <a16:creationId xmlns:a16="http://schemas.microsoft.com/office/drawing/2014/main" id="{E1E67E85-9F42-859C-762C-A4CD0AAA2BE6}"/>
              </a:ext>
            </a:extLst>
          </p:cNvPr>
          <p:cNvSpPr/>
          <p:nvPr/>
        </p:nvSpPr>
        <p:spPr bwMode="gray">
          <a:xfrm>
            <a:off x="4052900" y="5049179"/>
            <a:ext cx="396043" cy="28803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161307E-D7B0-A8B8-776E-71B7ABD1607B}"/>
              </a:ext>
            </a:extLst>
          </p:cNvPr>
          <p:cNvSpPr/>
          <p:nvPr/>
        </p:nvSpPr>
        <p:spPr bwMode="auto">
          <a:xfrm>
            <a:off x="3800462" y="506719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42E75944-42E8-424F-1F3D-5FD87FE52F9F}"/>
              </a:ext>
            </a:extLst>
          </p:cNvPr>
          <p:cNvSpPr/>
          <p:nvPr/>
        </p:nvSpPr>
        <p:spPr bwMode="gray">
          <a:xfrm>
            <a:off x="4016896" y="5841267"/>
            <a:ext cx="360000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4D74518-DD9D-5459-2290-94D48B78E0CF}"/>
              </a:ext>
            </a:extLst>
          </p:cNvPr>
          <p:cNvSpPr/>
          <p:nvPr/>
        </p:nvSpPr>
        <p:spPr bwMode="auto">
          <a:xfrm>
            <a:off x="3800462" y="58317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793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AF03-4733-7B68-5C3E-E51A6361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A050E2-AAA1-EC39-C1C4-A27F59E1BF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60" y="1966513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C20868-6A09-6BA4-A171-400E86E6835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68852C9-6658-0173-AD5F-51377BB61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000873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02.03.01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단건</a:t>
                      </a:r>
                      <a:r>
                        <a:rPr lang="en-US" altLang="ko-KR" sz="1200" b="1"/>
                        <a:t>) 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2F0C9B0-DC94-A17F-542C-243144C98CE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1C442C-B570-9BD1-0DC5-01B927A1AD66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새로만들기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새로 만들기 창 오픈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검색을 통해 기존 등록된 내역을 확인 가능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이름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입력후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엔터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진행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사항 기준으로 중복 연락처 존재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여부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1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차 판단 진행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검색 결과 리스트 제공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판단할 수 있는 정보 노출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중복 판단 기준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기준 동일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계정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전화번호 기준 동일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팝업 화면안의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새로 만들기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다음 팝업으로 전환됨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다음 팝업 통해 연락처 상세 내용 작성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그림 8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354473-8396-BD5A-443B-90FF2DC51C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1" y="1966513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5EAE01-1CE2-F8FE-8E69-CD2B6F7B6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" y="1966513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59E74091-8B66-1B30-B55E-E755C8C59A86}"/>
              </a:ext>
            </a:extLst>
          </p:cNvPr>
          <p:cNvSpPr/>
          <p:nvPr/>
        </p:nvSpPr>
        <p:spPr bwMode="gray">
          <a:xfrm>
            <a:off x="308483" y="3032956"/>
            <a:ext cx="1908000" cy="147616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21" name="직선 화살표 연결선 3">
            <a:extLst>
              <a:ext uri="{FF2B5EF4-FFF2-40B4-BE49-F238E27FC236}">
                <a16:creationId xmlns:a16="http://schemas.microsoft.com/office/drawing/2014/main" id="{03352489-559A-5BF0-43F1-1E95DBB330E8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>
            <a:off x="2216483" y="3771038"/>
            <a:ext cx="180894" cy="355475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화살표: 오각형 66">
            <a:extLst>
              <a:ext uri="{FF2B5EF4-FFF2-40B4-BE49-F238E27FC236}">
                <a16:creationId xmlns:a16="http://schemas.microsoft.com/office/drawing/2014/main" id="{26BEC91B-92B4-DBA5-F5C6-5037C014818D}"/>
              </a:ext>
            </a:extLst>
          </p:cNvPr>
          <p:cNvSpPr/>
          <p:nvPr/>
        </p:nvSpPr>
        <p:spPr bwMode="gray">
          <a:xfrm>
            <a:off x="3404828" y="2472611"/>
            <a:ext cx="503844" cy="34432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cxnSp>
        <p:nvCxnSpPr>
          <p:cNvPr id="30" name="직선 화살표 연결선 3">
            <a:extLst>
              <a:ext uri="{FF2B5EF4-FFF2-40B4-BE49-F238E27FC236}">
                <a16:creationId xmlns:a16="http://schemas.microsoft.com/office/drawing/2014/main" id="{573D8EDF-64A8-3CFB-DBAC-7209A72D770D}"/>
              </a:ext>
            </a:extLst>
          </p:cNvPr>
          <p:cNvCxnSpPr>
            <a:cxnSpLocks/>
            <a:stCxn id="29" idx="2"/>
            <a:endCxn id="9" idx="1"/>
          </p:cNvCxnSpPr>
          <p:nvPr/>
        </p:nvCxnSpPr>
        <p:spPr bwMode="auto">
          <a:xfrm rot="16200000" flipH="1">
            <a:off x="3416720" y="3056961"/>
            <a:ext cx="1309581" cy="829521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F7A98C8E-342E-E166-8026-844C5F4166C2}"/>
              </a:ext>
            </a:extLst>
          </p:cNvPr>
          <p:cNvSpPr/>
          <p:nvPr/>
        </p:nvSpPr>
        <p:spPr bwMode="auto">
          <a:xfrm>
            <a:off x="3404828" y="222061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8" name="화살표: 오각형 66">
            <a:extLst>
              <a:ext uri="{FF2B5EF4-FFF2-40B4-BE49-F238E27FC236}">
                <a16:creationId xmlns:a16="http://schemas.microsoft.com/office/drawing/2014/main" id="{53092FC8-8738-ECB8-C76F-0676C6820A77}"/>
              </a:ext>
            </a:extLst>
          </p:cNvPr>
          <p:cNvSpPr/>
          <p:nvPr/>
        </p:nvSpPr>
        <p:spPr bwMode="gray">
          <a:xfrm>
            <a:off x="4566300" y="3256839"/>
            <a:ext cx="1826859" cy="51419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9" name="화살표: 오각형 66">
            <a:extLst>
              <a:ext uri="{FF2B5EF4-FFF2-40B4-BE49-F238E27FC236}">
                <a16:creationId xmlns:a16="http://schemas.microsoft.com/office/drawing/2014/main" id="{BA4216B7-F144-0ED9-6C2F-3C9B7CB4023F}"/>
              </a:ext>
            </a:extLst>
          </p:cNvPr>
          <p:cNvSpPr/>
          <p:nvPr/>
        </p:nvSpPr>
        <p:spPr bwMode="gray">
          <a:xfrm>
            <a:off x="4566300" y="3777016"/>
            <a:ext cx="1826859" cy="60659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0" name="화살표: 오각형 66">
            <a:extLst>
              <a:ext uri="{FF2B5EF4-FFF2-40B4-BE49-F238E27FC236}">
                <a16:creationId xmlns:a16="http://schemas.microsoft.com/office/drawing/2014/main" id="{485662F9-6BE8-112F-8585-F6348EBB0B51}"/>
              </a:ext>
            </a:extLst>
          </p:cNvPr>
          <p:cNvSpPr/>
          <p:nvPr/>
        </p:nvSpPr>
        <p:spPr bwMode="gray">
          <a:xfrm>
            <a:off x="5709084" y="4761148"/>
            <a:ext cx="684075" cy="31892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9385532-657D-9730-2E8C-1C8619248631}"/>
              </a:ext>
            </a:extLst>
          </p:cNvPr>
          <p:cNvSpPr/>
          <p:nvPr/>
        </p:nvSpPr>
        <p:spPr bwMode="auto">
          <a:xfrm>
            <a:off x="4566300" y="299886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F3A77B-D4F9-900F-2C17-CB12E6EBC896}"/>
              </a:ext>
            </a:extLst>
          </p:cNvPr>
          <p:cNvSpPr/>
          <p:nvPr/>
        </p:nvSpPr>
        <p:spPr bwMode="auto">
          <a:xfrm>
            <a:off x="4324598" y="377103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CA1D0C7-1375-6DB2-AC33-8E0C9EDC2058}"/>
              </a:ext>
            </a:extLst>
          </p:cNvPr>
          <p:cNvSpPr/>
          <p:nvPr/>
        </p:nvSpPr>
        <p:spPr bwMode="auto">
          <a:xfrm>
            <a:off x="5479729" y="476114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111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90D0-744B-AA0A-9F15-F0EC7E7B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FFF0E6-A4CB-CDC0-75AC-AF62030F4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64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A669BE-467F-7CD3-1894-3EA64D83B9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68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E2DF2D-FFAF-4C0C-3260-D5F4A02AD10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D4D7709-D5FE-136F-EFD4-696476165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40114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02.03.01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단건</a:t>
                      </a:r>
                      <a:r>
                        <a:rPr lang="en-US" altLang="ko-KR" sz="1200" b="1"/>
                        <a:t>) 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0E8A614-C773-E046-E444-8E231FF56C08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538AA9-794C-878D-5D67-2C5F0DF03374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해당 연락처와 연결된 거래선 입력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 기준으로 조회하여 거래선 선택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조회 결과 없을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신규 거래선 등록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이름 작성 진행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성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이름을 분리하여 작성 진행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국내는 한글 기준으로 작성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해외는 영문 기준으로 작성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별칭 작성 진행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한국 담당자 영문명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외국 담당자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국문명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현지 언어 기준 이름 등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국가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전화번호 입력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국가 선택으로 인해서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별도 국가코드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필요하지 않음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명함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대면 여부 체크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명함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대면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체크시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같은 조회권한 소속내에서 모두가 조회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미체크시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생성자의 담당 그룹에서만 조회가 가능함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주요 연락처 체크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체크 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상세 화면 내 연락처 목록 상단에 노출됨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E94C6BAD-5625-CF22-9471-1F561324F065}"/>
              </a:ext>
            </a:extLst>
          </p:cNvPr>
          <p:cNvSpPr/>
          <p:nvPr/>
        </p:nvSpPr>
        <p:spPr bwMode="gray">
          <a:xfrm>
            <a:off x="434668" y="2762752"/>
            <a:ext cx="1992676" cy="4142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9CFB8D-FC2C-C18E-1ED2-BD16E0AA3DEA}"/>
              </a:ext>
            </a:extLst>
          </p:cNvPr>
          <p:cNvSpPr/>
          <p:nvPr/>
        </p:nvSpPr>
        <p:spPr bwMode="auto">
          <a:xfrm>
            <a:off x="182668" y="282585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B6CC8073-66C2-4209-E862-B528A40C3A28}"/>
              </a:ext>
            </a:extLst>
          </p:cNvPr>
          <p:cNvSpPr/>
          <p:nvPr/>
        </p:nvSpPr>
        <p:spPr bwMode="gray">
          <a:xfrm>
            <a:off x="434668" y="3817428"/>
            <a:ext cx="1992676" cy="93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C79DF1-F413-A9D1-8147-94E335C73878}"/>
              </a:ext>
            </a:extLst>
          </p:cNvPr>
          <p:cNvSpPr/>
          <p:nvPr/>
        </p:nvSpPr>
        <p:spPr bwMode="auto">
          <a:xfrm>
            <a:off x="182668" y="381742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6128FDBE-6D32-EBC0-DFA9-18796AFEBA6D}"/>
              </a:ext>
            </a:extLst>
          </p:cNvPr>
          <p:cNvSpPr/>
          <p:nvPr/>
        </p:nvSpPr>
        <p:spPr bwMode="gray">
          <a:xfrm>
            <a:off x="2818133" y="2981138"/>
            <a:ext cx="2003307" cy="4142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B080298-45FF-2CE9-768F-393D6C40D488}"/>
              </a:ext>
            </a:extLst>
          </p:cNvPr>
          <p:cNvSpPr/>
          <p:nvPr/>
        </p:nvSpPr>
        <p:spPr bwMode="auto">
          <a:xfrm>
            <a:off x="2583176" y="296986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164C67F5-F2BD-1D1B-119B-C78801D5D5D7}"/>
              </a:ext>
            </a:extLst>
          </p:cNvPr>
          <p:cNvSpPr/>
          <p:nvPr/>
        </p:nvSpPr>
        <p:spPr bwMode="gray">
          <a:xfrm>
            <a:off x="434668" y="4753428"/>
            <a:ext cx="1992676" cy="45378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C679A0-F040-D499-A3A0-E66FC861E908}"/>
              </a:ext>
            </a:extLst>
          </p:cNvPr>
          <p:cNvSpPr/>
          <p:nvPr/>
        </p:nvSpPr>
        <p:spPr bwMode="auto">
          <a:xfrm>
            <a:off x="182668" y="475342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13ADD315-0618-4E7F-EFB4-8B763C8DB4EC}"/>
              </a:ext>
            </a:extLst>
          </p:cNvPr>
          <p:cNvSpPr/>
          <p:nvPr/>
        </p:nvSpPr>
        <p:spPr bwMode="gray">
          <a:xfrm>
            <a:off x="434668" y="5210538"/>
            <a:ext cx="1992676" cy="84675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D68F89-8775-8582-2322-1FAB2827C612}"/>
              </a:ext>
            </a:extLst>
          </p:cNvPr>
          <p:cNvSpPr/>
          <p:nvPr/>
        </p:nvSpPr>
        <p:spPr bwMode="auto">
          <a:xfrm>
            <a:off x="182668" y="521053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D8B7FCCD-B04C-F3E7-9D00-3E5C4F8258CB}"/>
              </a:ext>
            </a:extLst>
          </p:cNvPr>
          <p:cNvSpPr/>
          <p:nvPr/>
        </p:nvSpPr>
        <p:spPr bwMode="gray">
          <a:xfrm>
            <a:off x="2818133" y="2582733"/>
            <a:ext cx="2003307" cy="4142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8B37AA-DCBF-3278-482F-8B0C4A949E8D}"/>
              </a:ext>
            </a:extLst>
          </p:cNvPr>
          <p:cNvSpPr/>
          <p:nvPr/>
        </p:nvSpPr>
        <p:spPr bwMode="auto">
          <a:xfrm>
            <a:off x="2583176" y="257145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19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F4A2-0DEA-0F22-C74E-BB9CF6F7F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3171A-EB17-BD7B-F5C5-2875A9836D4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472FB35-910C-88BD-18FC-0D6F30B91507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기본정보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4929773-0360-7F2A-B627-258D6B0D8659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94CBE8-5E41-FD21-C2AC-3829675C737B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거래선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거래선의 가장 기본적인 정보이며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대다수 필수 정보로 구성됨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설명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텍스트로 작성된 기업 설명의 내용을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확인하는 영역</a:t>
            </a:r>
            <a:br>
              <a:rPr lang="en-US" altLang="ko-KR" sz="1200" u="sng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SAP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연계 정보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 SAP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연계시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SAP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내려받는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정보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정보는 수정이 불가함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나이스디엔비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정보 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나이스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연계 정보가 노출됨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나이스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디엔비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I/F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된 기업개요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기업재무 정보의 확인이 가능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(3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개년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정보는 수정이 불가함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D70F94-34EC-77F0-333A-A87C6144E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34"/>
          <a:stretch>
            <a:fillRect/>
          </a:stretch>
        </p:blipFill>
        <p:spPr>
          <a:xfrm>
            <a:off x="242889" y="1844675"/>
            <a:ext cx="6294288" cy="45008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FC853E9C-354D-4F5E-5BB8-973DEC52A817}"/>
              </a:ext>
            </a:extLst>
          </p:cNvPr>
          <p:cNvSpPr/>
          <p:nvPr/>
        </p:nvSpPr>
        <p:spPr bwMode="gray">
          <a:xfrm>
            <a:off x="494889" y="2606055"/>
            <a:ext cx="2693915" cy="157902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5B021D-80A3-C0E7-6A65-43EF42FAAA0E}"/>
              </a:ext>
            </a:extLst>
          </p:cNvPr>
          <p:cNvSpPr/>
          <p:nvPr/>
        </p:nvSpPr>
        <p:spPr bwMode="auto">
          <a:xfrm>
            <a:off x="236538" y="260090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E5B30191-6BB0-0A88-4EC7-3655E1C01785}"/>
              </a:ext>
            </a:extLst>
          </p:cNvPr>
          <p:cNvSpPr/>
          <p:nvPr/>
        </p:nvSpPr>
        <p:spPr bwMode="gray">
          <a:xfrm>
            <a:off x="956556" y="2225412"/>
            <a:ext cx="864096" cy="23585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E064D86-D656-E5F4-3DDD-DBF21FC8ABCF}"/>
              </a:ext>
            </a:extLst>
          </p:cNvPr>
          <p:cNvSpPr/>
          <p:nvPr/>
        </p:nvSpPr>
        <p:spPr bwMode="auto">
          <a:xfrm>
            <a:off x="943686" y="197341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67903916-B5BC-E52C-E661-C0596D6921DA}"/>
              </a:ext>
            </a:extLst>
          </p:cNvPr>
          <p:cNvSpPr/>
          <p:nvPr/>
        </p:nvSpPr>
        <p:spPr bwMode="gray">
          <a:xfrm>
            <a:off x="494889" y="4185084"/>
            <a:ext cx="2693915" cy="129099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64716B0-C957-1ED2-094D-6E1AAAB7E6B5}"/>
              </a:ext>
            </a:extLst>
          </p:cNvPr>
          <p:cNvSpPr/>
          <p:nvPr/>
        </p:nvSpPr>
        <p:spPr bwMode="auto">
          <a:xfrm>
            <a:off x="236538" y="42183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7CAEE27F-9FFE-5BD0-7636-3DA69E56E729}"/>
              </a:ext>
            </a:extLst>
          </p:cNvPr>
          <p:cNvSpPr/>
          <p:nvPr/>
        </p:nvSpPr>
        <p:spPr bwMode="gray">
          <a:xfrm>
            <a:off x="494889" y="5476081"/>
            <a:ext cx="2693915" cy="86945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B4B1D1D-3A00-6CC1-D5B1-6128C429D29D}"/>
              </a:ext>
            </a:extLst>
          </p:cNvPr>
          <p:cNvSpPr/>
          <p:nvPr/>
        </p:nvSpPr>
        <p:spPr bwMode="auto">
          <a:xfrm>
            <a:off x="236538" y="547608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900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BFA4-BE7A-E297-40ED-EF9B37F5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7B57B-2203-269E-6052-F21BA4D2088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A6D8484-7FEE-6CB8-D8B0-39FE326B4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15995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02.03.01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단건</a:t>
                      </a:r>
                      <a:r>
                        <a:rPr lang="en-US" altLang="ko-KR" sz="1200" b="1"/>
                        <a:t>) 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 err="1"/>
                        <a:t>새로만들기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D0C5C7A-FFE1-D1F0-81EE-871E063BB07B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5CB598-F9A9-F41B-3797-1DD2D9B3F0C4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주소 검색 조회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주소 검색하여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주소 자동입력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주소 정보 수정 진행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검색 없이 주소 정보 작성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검색으로 인하여 자동 완성 된 내용도 수정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부가적인 설명 입력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메신저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ID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작성 영역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연락처의 메신저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ID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정보 작성 영역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입력 예시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(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메신저 종류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:messenger ID)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취소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선택시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이전 팝업으로 이동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저장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시 팝업 닫기 후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상세화면 전환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</a:rPr>
              <a:t>(* </a:t>
            </a:r>
            <a:r>
              <a:rPr lang="ko-KR" altLang="en-US" sz="1200">
                <a:solidFill>
                  <a:schemeClr val="tx1"/>
                </a:solidFill>
              </a:rPr>
              <a:t>저장 </a:t>
            </a:r>
            <a:r>
              <a:rPr lang="ko-KR" altLang="en-US" sz="1200" err="1">
                <a:solidFill>
                  <a:schemeClr val="tx1"/>
                </a:solidFill>
              </a:rPr>
              <a:t>완료시</a:t>
            </a:r>
            <a:r>
              <a:rPr lang="ko-KR" altLang="en-US" sz="1200">
                <a:solidFill>
                  <a:schemeClr val="tx1"/>
                </a:solidFill>
              </a:rPr>
              <a:t> 홈화면에 요약 표기 됨</a:t>
            </a:r>
            <a:r>
              <a:rPr lang="en-US" altLang="ko-KR" sz="1200">
                <a:solidFill>
                  <a:schemeClr val="tx1"/>
                </a:solidFill>
              </a:rPr>
              <a:t>)​</a:t>
            </a:r>
            <a:endParaRPr kumimoji="1" lang="en-US" sz="120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EE74CA-0839-64A6-67D2-3F33D90DE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007500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F1BB63AB-9922-6C9E-74FE-F937F126F908}"/>
              </a:ext>
            </a:extLst>
          </p:cNvPr>
          <p:cNvSpPr/>
          <p:nvPr/>
        </p:nvSpPr>
        <p:spPr bwMode="gray">
          <a:xfrm>
            <a:off x="548056" y="2960948"/>
            <a:ext cx="1992676" cy="4142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B7A27A5-D4CC-C3B3-6EDA-AAD8588B086E}"/>
              </a:ext>
            </a:extLst>
          </p:cNvPr>
          <p:cNvSpPr/>
          <p:nvPr/>
        </p:nvSpPr>
        <p:spPr bwMode="auto">
          <a:xfrm>
            <a:off x="296056" y="302405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C37718B9-C031-36E6-A342-4F27A4392C45}"/>
              </a:ext>
            </a:extLst>
          </p:cNvPr>
          <p:cNvSpPr/>
          <p:nvPr/>
        </p:nvSpPr>
        <p:spPr bwMode="gray">
          <a:xfrm>
            <a:off x="548056" y="3396308"/>
            <a:ext cx="1992676" cy="140084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0DA989-A350-78BA-B8BC-733F281EBE04}"/>
              </a:ext>
            </a:extLst>
          </p:cNvPr>
          <p:cNvSpPr/>
          <p:nvPr/>
        </p:nvSpPr>
        <p:spPr bwMode="auto">
          <a:xfrm>
            <a:off x="296056" y="345941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DC3A8637-9CAC-A1F0-71E9-56D2843D2B1C}"/>
              </a:ext>
            </a:extLst>
          </p:cNvPr>
          <p:cNvSpPr/>
          <p:nvPr/>
        </p:nvSpPr>
        <p:spPr bwMode="gray">
          <a:xfrm>
            <a:off x="548056" y="5157192"/>
            <a:ext cx="1992676" cy="51944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F331C42E-3623-276D-494B-A27B26FCD348}"/>
              </a:ext>
            </a:extLst>
          </p:cNvPr>
          <p:cNvSpPr/>
          <p:nvPr/>
        </p:nvSpPr>
        <p:spPr bwMode="gray">
          <a:xfrm>
            <a:off x="548056" y="5676636"/>
            <a:ext cx="1992676" cy="51944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EE847FDA-6CE6-4982-A974-4A9C49CD431F}"/>
              </a:ext>
            </a:extLst>
          </p:cNvPr>
          <p:cNvSpPr/>
          <p:nvPr/>
        </p:nvSpPr>
        <p:spPr bwMode="gray">
          <a:xfrm>
            <a:off x="548056" y="2297504"/>
            <a:ext cx="336492" cy="20710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9CA93F0E-FDC0-EA3C-8F6A-2616D2282DCE}"/>
              </a:ext>
            </a:extLst>
          </p:cNvPr>
          <p:cNvSpPr/>
          <p:nvPr/>
        </p:nvSpPr>
        <p:spPr bwMode="gray">
          <a:xfrm>
            <a:off x="2228830" y="2297504"/>
            <a:ext cx="336492" cy="20710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95A04BB-79D2-8BD3-B310-AE48A2A69AA6}"/>
              </a:ext>
            </a:extLst>
          </p:cNvPr>
          <p:cNvSpPr/>
          <p:nvPr/>
        </p:nvSpPr>
        <p:spPr bwMode="auto">
          <a:xfrm>
            <a:off x="296056" y="226002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6C8912F-196F-626C-9AFD-891EB641FA2F}"/>
              </a:ext>
            </a:extLst>
          </p:cNvPr>
          <p:cNvSpPr/>
          <p:nvPr/>
        </p:nvSpPr>
        <p:spPr bwMode="auto">
          <a:xfrm>
            <a:off x="2553213" y="226002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868C57-9F24-9666-B1A6-71E4BD23EF84}"/>
              </a:ext>
            </a:extLst>
          </p:cNvPr>
          <p:cNvSpPr/>
          <p:nvPr/>
        </p:nvSpPr>
        <p:spPr bwMode="auto">
          <a:xfrm>
            <a:off x="296056" y="512983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232AA5-10CA-A398-782C-71773A125C37}"/>
              </a:ext>
            </a:extLst>
          </p:cNvPr>
          <p:cNvSpPr/>
          <p:nvPr/>
        </p:nvSpPr>
        <p:spPr bwMode="auto">
          <a:xfrm>
            <a:off x="296056" y="571452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69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2765A-8448-2489-4E63-0C70EF30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EF81BA-0AD9-17BD-AC47-6AE8D0F15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" y="1916832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1F55367-397D-AA6C-314E-5B3BF911199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48F1ED1-E50F-B437-ABC9-7B843C0CF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47618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)-</a:t>
                      </a:r>
                      <a:r>
                        <a:rPr lang="ko-KR" altLang="en-US" sz="1200" b="1"/>
                        <a:t>엑셀</a:t>
                      </a:r>
                      <a:r>
                        <a:rPr lang="en-US" altLang="ko-KR" sz="1200" b="1"/>
                        <a:t> Form 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엑셀 업로드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A77D90B-D1DD-7CA3-83F9-B68803A5F793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75081-3AE0-7FFC-B324-0182AC3818BC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연락처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업로드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업로드 팝업 오픈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템플릿 선택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연락처 템플릿을 선택하여 수행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휴대폰 연락처 기반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en-US" altLang="ko-KR" sz="1200" err="1">
                <a:solidFill>
                  <a:schemeClr val="tx1"/>
                </a:solidFill>
                <a:cs typeface="Arial" panose="020B0604020202020204" pitchFamily="34" charset="0"/>
              </a:rPr>
              <a:t>Andorid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iOS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명함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App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기반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Remember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 주소록 기반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Outlook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엑셀 기반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Excel Tem.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* 각 연락처 추출방법은 참고 장표 통해 확인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템플릿 다운로드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엑셀 다운로드 받아서 서식에 맞춰 연락처 정보 입력 진행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작성된 연락처 엑셀 업로드 수행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업로드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완료시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하단에 업로드 버튼 생성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BF27455-13BB-CFDD-0DDF-A15747D8C88E}"/>
              </a:ext>
            </a:extLst>
          </p:cNvPr>
          <p:cNvSpPr/>
          <p:nvPr/>
        </p:nvSpPr>
        <p:spPr bwMode="auto">
          <a:xfrm>
            <a:off x="1865603" y="219514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E290AC03-4438-54A4-94DA-2F13E1BF145E}"/>
              </a:ext>
            </a:extLst>
          </p:cNvPr>
          <p:cNvSpPr/>
          <p:nvPr/>
        </p:nvSpPr>
        <p:spPr bwMode="gray">
          <a:xfrm>
            <a:off x="1784648" y="2420932"/>
            <a:ext cx="540060" cy="39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878540-1CE8-1DA6-B659-943A038CDCB9}"/>
              </a:ext>
            </a:extLst>
          </p:cNvPr>
          <p:cNvSpPr/>
          <p:nvPr/>
        </p:nvSpPr>
        <p:spPr bwMode="auto">
          <a:xfrm>
            <a:off x="7720208" y="407707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5" name="그림 2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51A489-AF5B-1B98-C13C-BBB4D05C96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260" y="1916832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그림 2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5289C8-F2EF-6CF0-176C-0385C49FB4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72" y="1916832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11A96BB5-AEE6-15B8-5D2D-57FDF87CC403}"/>
              </a:ext>
            </a:extLst>
          </p:cNvPr>
          <p:cNvSpPr/>
          <p:nvPr/>
        </p:nvSpPr>
        <p:spPr bwMode="gray">
          <a:xfrm>
            <a:off x="2434770" y="3878832"/>
            <a:ext cx="1956778" cy="199844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1D3C7E0-FD41-9451-E9D9-C0960CBE27AC}"/>
              </a:ext>
            </a:extLst>
          </p:cNvPr>
          <p:cNvSpPr/>
          <p:nvPr/>
        </p:nvSpPr>
        <p:spPr bwMode="auto">
          <a:xfrm>
            <a:off x="2434770" y="363293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화살표: 오각형 66">
            <a:extLst>
              <a:ext uri="{FF2B5EF4-FFF2-40B4-BE49-F238E27FC236}">
                <a16:creationId xmlns:a16="http://schemas.microsoft.com/office/drawing/2014/main" id="{9509D2E3-86F2-3ADE-BD87-F5B321A94D3A}"/>
              </a:ext>
            </a:extLst>
          </p:cNvPr>
          <p:cNvSpPr/>
          <p:nvPr/>
        </p:nvSpPr>
        <p:spPr bwMode="gray">
          <a:xfrm>
            <a:off x="5529064" y="4977172"/>
            <a:ext cx="822524" cy="2791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1B897CC-73AF-18C3-4227-2EC6E55DF4AB}"/>
              </a:ext>
            </a:extLst>
          </p:cNvPr>
          <p:cNvSpPr/>
          <p:nvPr/>
        </p:nvSpPr>
        <p:spPr bwMode="auto">
          <a:xfrm>
            <a:off x="5473824" y="47251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FDC30EE-DB96-660A-BCC3-24732E06F40F}"/>
              </a:ext>
            </a:extLst>
          </p:cNvPr>
          <p:cNvSpPr/>
          <p:nvPr/>
        </p:nvSpPr>
        <p:spPr bwMode="auto">
          <a:xfrm>
            <a:off x="5347824" y="375909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화살표: 오각형 66">
            <a:extLst>
              <a:ext uri="{FF2B5EF4-FFF2-40B4-BE49-F238E27FC236}">
                <a16:creationId xmlns:a16="http://schemas.microsoft.com/office/drawing/2014/main" id="{460122E0-71BC-8088-A6E7-EFC6C0E16ACB}"/>
              </a:ext>
            </a:extLst>
          </p:cNvPr>
          <p:cNvSpPr/>
          <p:nvPr/>
        </p:nvSpPr>
        <p:spPr bwMode="gray">
          <a:xfrm>
            <a:off x="4651300" y="3731975"/>
            <a:ext cx="696524" cy="2791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7992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1F972-FAA1-0C8A-D8AD-A7A87313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53AD1-D278-7CFE-31CA-71761E0B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35" y="1966498"/>
            <a:ext cx="1997008" cy="43159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4949D-960E-D669-AA4B-8817FEAC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999" y="1945582"/>
            <a:ext cx="1997008" cy="43159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CA03A-D557-D87C-47F1-D95E71FD04E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A621858-5A35-5FEC-5721-76CA1EF68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874510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)-</a:t>
                      </a:r>
                      <a:r>
                        <a:rPr lang="ko-KR" altLang="en-US" sz="1200" b="1"/>
                        <a:t>엑셀</a:t>
                      </a:r>
                      <a:r>
                        <a:rPr lang="en-US" altLang="ko-KR" sz="1200" b="1"/>
                        <a:t> Form 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엑셀 업로드 팝업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0184C3C-980B-B596-1B53-4AC51EA584B6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6D49F5-6777-69B0-ED5E-AF797EC62F7B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엑셀 업로드 데이터 표기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업로드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등록된 연락처 및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엑셀 데이터 자체의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필수값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누락 판단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업로드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실제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세일즈포스상에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연락처로 저장되며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정보는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미존재함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(* 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거래선 </a:t>
            </a:r>
            <a:r>
              <a:rPr lang="ko-KR" altLang="en-US" sz="1200" u="sng" err="1">
                <a:solidFill>
                  <a:schemeClr val="tx1"/>
                </a:solidFill>
                <a:cs typeface="Arial" panose="020B0604020202020204" pitchFamily="34" charset="0"/>
              </a:rPr>
              <a:t>미매핑</a:t>
            </a:r>
            <a:r>
              <a:rPr lang="ko-KR" altLang="en-US" sz="1200" u="sng">
                <a:solidFill>
                  <a:schemeClr val="tx1"/>
                </a:solidFill>
                <a:cs typeface="Arial" panose="020B0604020202020204" pitchFamily="34" charset="0"/>
              </a:rPr>
              <a:t> 리스트를 통한 매핑 작업 수행필요</a:t>
            </a:r>
            <a:r>
              <a:rPr lang="en-US" altLang="ko-KR" sz="1200" u="sng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결과 </a:t>
            </a:r>
            <a:r>
              <a:rPr lang="ko-KR" altLang="en-US" sz="1200" b="1" err="1">
                <a:solidFill>
                  <a:schemeClr val="tx2"/>
                </a:solidFill>
                <a:cs typeface="Arial" panose="020B0604020202020204" pitchFamily="34" charset="0"/>
              </a:rPr>
              <a:t>내려받기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”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 클릭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업로드 결과 엑셀 다운로드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다운로드된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엑셀의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I,J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열을 통해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업로드 실패 및 사유 확인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다운로드 결과 엑셀 안의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Upload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시트에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내용 수정한 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해당 엑셀의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재업로드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가능 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직선 화살표 연결선 3">
            <a:extLst>
              <a:ext uri="{FF2B5EF4-FFF2-40B4-BE49-F238E27FC236}">
                <a16:creationId xmlns:a16="http://schemas.microsoft.com/office/drawing/2014/main" id="{CB696EC8-EAA5-AE71-28DF-5FD58D03255A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 bwMode="auto">
          <a:xfrm flipV="1">
            <a:off x="2958954" y="4891052"/>
            <a:ext cx="818759" cy="84823"/>
          </a:xfrm>
          <a:prstGeom prst="bentConnector3">
            <a:avLst>
              <a:gd name="adj1" fmla="val 50000"/>
            </a:avLst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57730AE3-5B68-C41F-0C07-3B0238D1D749}"/>
              </a:ext>
            </a:extLst>
          </p:cNvPr>
          <p:cNvSpPr/>
          <p:nvPr/>
        </p:nvSpPr>
        <p:spPr bwMode="auto">
          <a:xfrm>
            <a:off x="1141964" y="463246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화살표: 오각형 66">
            <a:extLst>
              <a:ext uri="{FF2B5EF4-FFF2-40B4-BE49-F238E27FC236}">
                <a16:creationId xmlns:a16="http://schemas.microsoft.com/office/drawing/2014/main" id="{891C6B2D-6603-9703-B44D-A625933BB0D7}"/>
              </a:ext>
            </a:extLst>
          </p:cNvPr>
          <p:cNvSpPr/>
          <p:nvPr/>
        </p:nvSpPr>
        <p:spPr bwMode="gray">
          <a:xfrm>
            <a:off x="1270080" y="4886760"/>
            <a:ext cx="1688874" cy="17822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화살표: 오각형 66">
            <a:extLst>
              <a:ext uri="{FF2B5EF4-FFF2-40B4-BE49-F238E27FC236}">
                <a16:creationId xmlns:a16="http://schemas.microsoft.com/office/drawing/2014/main" id="{7D406D05-74D6-9636-955E-A79ADB91C5E1}"/>
              </a:ext>
            </a:extLst>
          </p:cNvPr>
          <p:cNvSpPr/>
          <p:nvPr/>
        </p:nvSpPr>
        <p:spPr bwMode="gray">
          <a:xfrm>
            <a:off x="3777713" y="4713611"/>
            <a:ext cx="1730225" cy="35488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9D4AC3D-986D-829E-9A1B-9A9B9E81EFF0}"/>
              </a:ext>
            </a:extLst>
          </p:cNvPr>
          <p:cNvSpPr/>
          <p:nvPr/>
        </p:nvSpPr>
        <p:spPr bwMode="auto">
          <a:xfrm>
            <a:off x="2211540" y="512807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화살표: 오각형 66">
            <a:extLst>
              <a:ext uri="{FF2B5EF4-FFF2-40B4-BE49-F238E27FC236}">
                <a16:creationId xmlns:a16="http://schemas.microsoft.com/office/drawing/2014/main" id="{E5FADDA6-7BCB-77A8-D00B-A2F366468C1B}"/>
              </a:ext>
            </a:extLst>
          </p:cNvPr>
          <p:cNvSpPr/>
          <p:nvPr/>
        </p:nvSpPr>
        <p:spPr bwMode="gray">
          <a:xfrm>
            <a:off x="2471373" y="5126985"/>
            <a:ext cx="537795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7" name="화살표: 오각형 66">
            <a:extLst>
              <a:ext uri="{FF2B5EF4-FFF2-40B4-BE49-F238E27FC236}">
                <a16:creationId xmlns:a16="http://schemas.microsoft.com/office/drawing/2014/main" id="{25A09C74-C14E-13E4-52A8-9BCD4938F408}"/>
              </a:ext>
            </a:extLst>
          </p:cNvPr>
          <p:cNvSpPr/>
          <p:nvPr/>
        </p:nvSpPr>
        <p:spPr bwMode="gray">
          <a:xfrm>
            <a:off x="4723073" y="5109775"/>
            <a:ext cx="795428" cy="21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085D94-B3E3-022C-E53F-ED72A6C9434E}"/>
              </a:ext>
            </a:extLst>
          </p:cNvPr>
          <p:cNvSpPr/>
          <p:nvPr/>
        </p:nvSpPr>
        <p:spPr bwMode="auto">
          <a:xfrm>
            <a:off x="4474931" y="511086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3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DDF6-2FA6-B040-A23F-29365B53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E2CDB0-F146-B66E-14A3-CDA526EB1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9" y="1917072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33891A-3715-B9B3-90B3-FA94C6F2E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1917072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422C83-C005-D888-88AC-2508A9FDB5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02" y="1917072"/>
            <a:ext cx="1992676" cy="432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771C38-5AF9-D1EA-4B26-69818A6DA68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02. </a:t>
            </a:r>
            <a:r>
              <a:rPr kumimoji="0" lang="ko-KR" altLang="en-US" sz="2000" spc="-70"/>
              <a:t>연락처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1A59F56-D837-A533-01FD-C04AC17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18389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</a:t>
                      </a:r>
                      <a:r>
                        <a:rPr lang="ko-KR" altLang="en-US" sz="1200" b="1"/>
                        <a:t>거래선 매핑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연락처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매핑 </a:t>
                      </a:r>
                      <a:r>
                        <a:rPr lang="en-US" altLang="ko-KR" sz="1200" b="1"/>
                        <a:t>List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AE6DDAD-B797-7AFE-74B5-E8B699796040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07927-D960-3EA3-7254-2732D96FDB02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거래선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미매핑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연락처 리스트 접근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거래선 정보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미존재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연락처 클릭</a:t>
            </a:r>
            <a:endParaRPr lang="en-US" altLang="ko-KR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편집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“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버튼 클릭하여 거래선 추가 진행</a:t>
            </a:r>
            <a:endParaRPr lang="en-US" altLang="ko-KR" sz="1200" b="1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59887D3-5120-87A9-504D-6F1B76BE8F95}"/>
              </a:ext>
            </a:extLst>
          </p:cNvPr>
          <p:cNvSpPr/>
          <p:nvPr/>
        </p:nvSpPr>
        <p:spPr bwMode="auto">
          <a:xfrm>
            <a:off x="257920" y="288567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E74D1082-704F-9835-B41C-469B87E3E692}"/>
              </a:ext>
            </a:extLst>
          </p:cNvPr>
          <p:cNvSpPr/>
          <p:nvPr/>
        </p:nvSpPr>
        <p:spPr bwMode="gray">
          <a:xfrm>
            <a:off x="289459" y="3150255"/>
            <a:ext cx="1966526" cy="27874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584DD6EC-7C37-4765-27B4-19DC80B1A053}"/>
              </a:ext>
            </a:extLst>
          </p:cNvPr>
          <p:cNvSpPr/>
          <p:nvPr/>
        </p:nvSpPr>
        <p:spPr bwMode="gray">
          <a:xfrm>
            <a:off x="4463688" y="2424470"/>
            <a:ext cx="489312" cy="32045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A85A7C3-BB5B-4EE2-4092-AAF99D8726C1}"/>
              </a:ext>
            </a:extLst>
          </p:cNvPr>
          <p:cNvSpPr/>
          <p:nvPr/>
        </p:nvSpPr>
        <p:spPr bwMode="auto">
          <a:xfrm>
            <a:off x="2389889" y="288567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CCDD895C-3867-6434-4CB4-D8AB36A52062}"/>
              </a:ext>
            </a:extLst>
          </p:cNvPr>
          <p:cNvSpPr/>
          <p:nvPr/>
        </p:nvSpPr>
        <p:spPr bwMode="gray">
          <a:xfrm>
            <a:off x="2377114" y="3150254"/>
            <a:ext cx="1976274" cy="103482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386E10-7F80-3BE5-E04C-84B0637EB049}"/>
              </a:ext>
            </a:extLst>
          </p:cNvPr>
          <p:cNvSpPr/>
          <p:nvPr/>
        </p:nvSpPr>
        <p:spPr bwMode="auto">
          <a:xfrm>
            <a:off x="4463688" y="216886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9" name="직선 화살표 연결선 3">
            <a:extLst>
              <a:ext uri="{FF2B5EF4-FFF2-40B4-BE49-F238E27FC236}">
                <a16:creationId xmlns:a16="http://schemas.microsoft.com/office/drawing/2014/main" id="{1EB61819-E751-72E4-274E-48E9C751E96D}"/>
              </a:ext>
            </a:extLst>
          </p:cNvPr>
          <p:cNvCxnSpPr>
            <a:cxnSpLocks/>
            <a:stCxn id="10" idx="2"/>
            <a:endCxn id="16" idx="1"/>
          </p:cNvCxnSpPr>
          <p:nvPr/>
        </p:nvCxnSpPr>
        <p:spPr bwMode="auto">
          <a:xfrm rot="16200000" flipH="1">
            <a:off x="1705584" y="2996139"/>
            <a:ext cx="238668" cy="1104392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3">
            <a:extLst>
              <a:ext uri="{FF2B5EF4-FFF2-40B4-BE49-F238E27FC236}">
                <a16:creationId xmlns:a16="http://schemas.microsoft.com/office/drawing/2014/main" id="{7CF70401-75AD-8DEA-E441-E1A063184AFC}"/>
              </a:ext>
            </a:extLst>
          </p:cNvPr>
          <p:cNvCxnSpPr>
            <a:cxnSpLocks/>
            <a:stCxn id="16" idx="3"/>
            <a:endCxn id="21" idx="2"/>
          </p:cNvCxnSpPr>
          <p:nvPr/>
        </p:nvCxnSpPr>
        <p:spPr bwMode="auto">
          <a:xfrm flipV="1">
            <a:off x="4353388" y="2744924"/>
            <a:ext cx="354956" cy="922745"/>
          </a:xfrm>
          <a:prstGeom prst="bentConnector2">
            <a:avLst/>
          </a:prstGeom>
          <a:solidFill>
            <a:srgbClr val="D8D8DA"/>
          </a:solidFill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1887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B1A47-F907-FC2B-4ACA-1403BB96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D0820-DD62-D91D-5E0D-79A2DDE5F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404118"/>
            <a:ext cx="2634696" cy="30777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/>
              <a:t>[</a:t>
            </a:r>
            <a:r>
              <a:rPr lang="ko-KR" altLang="en-US" spc="-70"/>
              <a:t>참고</a:t>
            </a:r>
            <a:r>
              <a:rPr lang="en-US" altLang="ko-KR" spc="-70"/>
              <a:t>] </a:t>
            </a:r>
            <a:r>
              <a:rPr lang="ko-KR" altLang="en-US" spc="-70"/>
              <a:t>거래선 권한 구성</a:t>
            </a:r>
            <a:endParaRPr lang="en-US" altLang="ko-KR" spc="-7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299225-AF4F-C653-5C85-C0F5A1DEC118}"/>
              </a:ext>
            </a:extLst>
          </p:cNvPr>
          <p:cNvGrpSpPr/>
          <p:nvPr/>
        </p:nvGrpSpPr>
        <p:grpSpPr>
          <a:xfrm>
            <a:off x="2168538" y="1088776"/>
            <a:ext cx="2376000" cy="324000"/>
            <a:chOff x="211376" y="1088776"/>
            <a:chExt cx="1044003" cy="3240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186E7DA-F5FA-2163-CD78-2660030A6B34}"/>
                </a:ext>
              </a:extLst>
            </p:cNvPr>
            <p:cNvSpPr/>
            <p:nvPr/>
          </p:nvSpPr>
          <p:spPr bwMode="gray">
            <a:xfrm>
              <a:off x="211379" y="1088776"/>
              <a:ext cx="1044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6823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>
                  <a:ln>
                    <a:solidFill>
                      <a:srgbClr val="B7D8FF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lt"/>
                  <a:ea typeface="+mn-ea"/>
                </a:rPr>
                <a:t>생성 권한</a:t>
              </a:r>
              <a:endParaRPr kumimoji="1" lang="ko-KR" altLang="en-US" sz="1400" b="1">
                <a:ln>
                  <a:solidFill>
                    <a:srgbClr val="B7D8FF">
                      <a:alpha val="0"/>
                    </a:srgbClr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48D3B36-69D8-3249-8AA1-91BB827B48D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11376" y="1412776"/>
              <a:ext cx="104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F4D873-D8C1-A1B3-5C98-8941939352D5}"/>
              </a:ext>
            </a:extLst>
          </p:cNvPr>
          <p:cNvGrpSpPr/>
          <p:nvPr/>
        </p:nvGrpSpPr>
        <p:grpSpPr>
          <a:xfrm>
            <a:off x="4749051" y="1088776"/>
            <a:ext cx="2376000" cy="324000"/>
            <a:chOff x="211376" y="1088776"/>
            <a:chExt cx="1044003" cy="324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1CEB4F8-1DFF-5D49-6F09-E1EEA19155DF}"/>
                </a:ext>
              </a:extLst>
            </p:cNvPr>
            <p:cNvSpPr/>
            <p:nvPr/>
          </p:nvSpPr>
          <p:spPr bwMode="gray">
            <a:xfrm>
              <a:off x="211379" y="1088776"/>
              <a:ext cx="1044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6823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>
                  <a:ln>
                    <a:solidFill>
                      <a:srgbClr val="B7D8FF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lt"/>
                  <a:ea typeface="+mn-ea"/>
                </a:rPr>
                <a:t>조회 권한</a:t>
              </a:r>
              <a:endParaRPr kumimoji="1" lang="ko-KR" altLang="en-US" sz="1400" b="1">
                <a:ln>
                  <a:solidFill>
                    <a:srgbClr val="B7D8FF">
                      <a:alpha val="0"/>
                    </a:srgbClr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D8C7A2A-27DA-8DB0-BE2C-414CB5EECA5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11376" y="1412776"/>
              <a:ext cx="104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69A5AF-431A-7618-2A9A-64E0CC5CC3ED}"/>
              </a:ext>
            </a:extLst>
          </p:cNvPr>
          <p:cNvGrpSpPr/>
          <p:nvPr/>
        </p:nvGrpSpPr>
        <p:grpSpPr>
          <a:xfrm>
            <a:off x="7329564" y="1088776"/>
            <a:ext cx="2376000" cy="324000"/>
            <a:chOff x="211376" y="1088776"/>
            <a:chExt cx="1044003" cy="32400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DB7313C-611A-4B38-E0FA-6BAD2408CBD8}"/>
                </a:ext>
              </a:extLst>
            </p:cNvPr>
            <p:cNvSpPr/>
            <p:nvPr/>
          </p:nvSpPr>
          <p:spPr bwMode="gray">
            <a:xfrm>
              <a:off x="211379" y="1088776"/>
              <a:ext cx="1044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6823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>
                  <a:ln>
                    <a:solidFill>
                      <a:srgbClr val="B7D8FF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lt"/>
                  <a:ea typeface="+mn-ea"/>
                </a:rPr>
                <a:t>수정 권한</a:t>
              </a:r>
              <a:endParaRPr kumimoji="1" lang="ko-KR" altLang="en-US" sz="1400" b="1">
                <a:ln>
                  <a:solidFill>
                    <a:srgbClr val="B7D8FF">
                      <a:alpha val="0"/>
                    </a:srgbClr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3E67449-87F6-61C7-9F54-82301910003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11376" y="1412776"/>
              <a:ext cx="104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1D5217D-940E-9247-08EB-3DE244063600}"/>
              </a:ext>
            </a:extLst>
          </p:cNvPr>
          <p:cNvSpPr/>
          <p:nvPr/>
        </p:nvSpPr>
        <p:spPr bwMode="auto">
          <a:xfrm>
            <a:off x="200024" y="1484312"/>
            <a:ext cx="1764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거래선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62FD49-4B6D-5E6E-9BDB-F28BA84932B4}"/>
              </a:ext>
            </a:extLst>
          </p:cNvPr>
          <p:cNvSpPr/>
          <p:nvPr/>
        </p:nvSpPr>
        <p:spPr bwMode="auto">
          <a:xfrm>
            <a:off x="704528" y="2319715"/>
            <a:ext cx="1260000" cy="72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매출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51F5DD-8640-3B29-BC48-F7452622CB54}"/>
              </a:ext>
            </a:extLst>
          </p:cNvPr>
          <p:cNvSpPr/>
          <p:nvPr/>
        </p:nvSpPr>
        <p:spPr bwMode="auto">
          <a:xfrm>
            <a:off x="200024" y="5661328"/>
            <a:ext cx="1764000" cy="72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NDA </a:t>
            </a: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거래선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6E3D16D-2617-300E-C9F5-D8ED1638A00C}"/>
              </a:ext>
            </a:extLst>
          </p:cNvPr>
          <p:cNvSpPr/>
          <p:nvPr/>
        </p:nvSpPr>
        <p:spPr bwMode="auto">
          <a:xfrm>
            <a:off x="704528" y="3155118"/>
            <a:ext cx="1260000" cy="72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여신</a:t>
            </a:r>
            <a:r>
              <a:rPr kumimoji="1" lang="en-US" altLang="ko-KR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채권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78345-2B8A-3EEC-E5D1-3EC1C16A805A}"/>
              </a:ext>
            </a:extLst>
          </p:cNvPr>
          <p:cNvSpPr/>
          <p:nvPr/>
        </p:nvSpPr>
        <p:spPr bwMode="auto">
          <a:xfrm>
            <a:off x="704528" y="3990521"/>
            <a:ext cx="1260000" cy="72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주문</a:t>
            </a:r>
            <a:r>
              <a:rPr kumimoji="1" lang="en-US" altLang="ko-KR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출하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63EE282-DD61-B4EE-8140-50C4FA936F89}"/>
              </a:ext>
            </a:extLst>
          </p:cNvPr>
          <p:cNvSpPr/>
          <p:nvPr/>
        </p:nvSpPr>
        <p:spPr bwMode="auto">
          <a:xfrm>
            <a:off x="704528" y="4825924"/>
            <a:ext cx="1260000" cy="72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계약</a:t>
            </a:r>
            <a:r>
              <a:rPr kumimoji="1" lang="en-US" altLang="ko-KR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44E2B9-D555-CD55-D76F-967C48FB88B0}"/>
              </a:ext>
            </a:extLst>
          </p:cNvPr>
          <p:cNvSpPr/>
          <p:nvPr/>
        </p:nvSpPr>
        <p:spPr bwMode="auto">
          <a:xfrm>
            <a:off x="242887" y="1932529"/>
            <a:ext cx="360040" cy="2515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B8BD66B-9C6E-5C27-3318-5353F1E291BE}"/>
              </a:ext>
            </a:extLst>
          </p:cNvPr>
          <p:cNvCxnSpPr>
            <a:stCxn id="63" idx="2"/>
            <a:endCxn id="57" idx="1"/>
          </p:cNvCxnSpPr>
          <p:nvPr/>
        </p:nvCxnSpPr>
        <p:spPr bwMode="auto">
          <a:xfrm rot="16200000" flipH="1">
            <a:off x="315903" y="2291089"/>
            <a:ext cx="495629" cy="281621"/>
          </a:xfrm>
          <a:prstGeom prst="bentConnector2">
            <a:avLst/>
          </a:prstGeom>
          <a:solidFill>
            <a:srgbClr val="D8D8DA"/>
          </a:solidFill>
          <a:ln w="12700" cap="flat" cmpd="sng" algn="ctr">
            <a:solidFill>
              <a:schemeClr val="accent1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3A4327D-6200-CAA1-CAA1-5A1F59E786EE}"/>
              </a:ext>
            </a:extLst>
          </p:cNvPr>
          <p:cNvCxnSpPr>
            <a:stCxn id="63" idx="2"/>
            <a:endCxn id="59" idx="1"/>
          </p:cNvCxnSpPr>
          <p:nvPr/>
        </p:nvCxnSpPr>
        <p:spPr bwMode="auto">
          <a:xfrm rot="16200000" flipH="1">
            <a:off x="-101799" y="2708791"/>
            <a:ext cx="1331032" cy="281621"/>
          </a:xfrm>
          <a:prstGeom prst="bentConnector2">
            <a:avLst/>
          </a:prstGeom>
          <a:solidFill>
            <a:srgbClr val="D8D8DA"/>
          </a:solidFill>
          <a:ln w="12700" cap="flat" cmpd="sng" algn="ctr">
            <a:solidFill>
              <a:schemeClr val="accent1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FF9108A-A646-B53B-0594-E491027F8909}"/>
              </a:ext>
            </a:extLst>
          </p:cNvPr>
          <p:cNvCxnSpPr>
            <a:stCxn id="63" idx="2"/>
            <a:endCxn id="60" idx="1"/>
          </p:cNvCxnSpPr>
          <p:nvPr/>
        </p:nvCxnSpPr>
        <p:spPr bwMode="auto">
          <a:xfrm rot="16200000" flipH="1">
            <a:off x="-519500" y="3126492"/>
            <a:ext cx="2166435" cy="281621"/>
          </a:xfrm>
          <a:prstGeom prst="bentConnector2">
            <a:avLst/>
          </a:prstGeom>
          <a:solidFill>
            <a:srgbClr val="D8D8DA"/>
          </a:solidFill>
          <a:ln w="12700" cap="flat" cmpd="sng" algn="ctr">
            <a:solidFill>
              <a:schemeClr val="accent1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5BA6A8B-C639-4827-3A37-174510E68A7B}"/>
              </a:ext>
            </a:extLst>
          </p:cNvPr>
          <p:cNvCxnSpPr>
            <a:stCxn id="63" idx="2"/>
            <a:endCxn id="61" idx="1"/>
          </p:cNvCxnSpPr>
          <p:nvPr/>
        </p:nvCxnSpPr>
        <p:spPr bwMode="auto">
          <a:xfrm rot="16200000" flipH="1">
            <a:off x="-937202" y="3544194"/>
            <a:ext cx="3001838" cy="281621"/>
          </a:xfrm>
          <a:prstGeom prst="bentConnector2">
            <a:avLst/>
          </a:prstGeom>
          <a:solidFill>
            <a:srgbClr val="D8D8DA"/>
          </a:solidFill>
          <a:ln w="12700" cap="flat" cmpd="sng" algn="ctr">
            <a:solidFill>
              <a:schemeClr val="accent1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1CB2443-43D0-597F-D9DA-3154A3F7B61D}"/>
              </a:ext>
            </a:extLst>
          </p:cNvPr>
          <p:cNvSpPr/>
          <p:nvPr/>
        </p:nvSpPr>
        <p:spPr bwMode="auto">
          <a:xfrm>
            <a:off x="2168875" y="3163376"/>
            <a:ext cx="2376000" cy="72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Read Only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357B5F2-698F-594C-1292-B5F52AADCCF4}"/>
              </a:ext>
            </a:extLst>
          </p:cNvPr>
          <p:cNvSpPr/>
          <p:nvPr/>
        </p:nvSpPr>
        <p:spPr bwMode="auto">
          <a:xfrm>
            <a:off x="2168875" y="4002908"/>
            <a:ext cx="2376000" cy="72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Read Only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815BFDA-FEA4-0AF7-6B91-8D98308E9CE8}"/>
              </a:ext>
            </a:extLst>
          </p:cNvPr>
          <p:cNvSpPr/>
          <p:nvPr/>
        </p:nvSpPr>
        <p:spPr bwMode="auto">
          <a:xfrm>
            <a:off x="7329570" y="3163376"/>
            <a:ext cx="2376000" cy="72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Read Only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D1259EC-492E-443A-A3F5-C9ADBC567A76}"/>
              </a:ext>
            </a:extLst>
          </p:cNvPr>
          <p:cNvSpPr/>
          <p:nvPr/>
        </p:nvSpPr>
        <p:spPr bwMode="auto">
          <a:xfrm>
            <a:off x="7329570" y="4002908"/>
            <a:ext cx="2376000" cy="72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Read Only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A53EC21-10CC-1BEA-3ADE-0A900E28BFE5}"/>
              </a:ext>
            </a:extLst>
          </p:cNvPr>
          <p:cNvSpPr/>
          <p:nvPr/>
        </p:nvSpPr>
        <p:spPr bwMode="auto">
          <a:xfrm>
            <a:off x="2168875" y="2323844"/>
            <a:ext cx="2376000" cy="72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Read Only</a:t>
            </a: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A9AEFF-873E-E036-783F-83733C616C7C}"/>
              </a:ext>
            </a:extLst>
          </p:cNvPr>
          <p:cNvSpPr/>
          <p:nvPr/>
        </p:nvSpPr>
        <p:spPr bwMode="auto">
          <a:xfrm>
            <a:off x="7329570" y="2323844"/>
            <a:ext cx="2376000" cy="72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Read Only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C858928-6889-B12F-81CE-FC92736B4B6E}"/>
              </a:ext>
            </a:extLst>
          </p:cNvPr>
          <p:cNvSpPr/>
          <p:nvPr/>
        </p:nvSpPr>
        <p:spPr bwMode="auto">
          <a:xfrm>
            <a:off x="2168539" y="1484312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전체 유저 생성 </a:t>
            </a: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EA88A34-69A6-0B18-9847-AF8570CFB5E3}"/>
              </a:ext>
            </a:extLst>
          </p:cNvPr>
          <p:cNvSpPr/>
          <p:nvPr/>
        </p:nvSpPr>
        <p:spPr bwMode="auto">
          <a:xfrm>
            <a:off x="4749054" y="1484312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>
                <a:solidFill>
                  <a:schemeClr val="accent1"/>
                </a:solidFill>
                <a:cs typeface="Arial" panose="020B0604020202020204" pitchFamily="34" charset="0"/>
              </a:rPr>
              <a:t>전체 거래선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에 대해</a:t>
            </a: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전체 유저가 조회 가능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55702AA-25B5-EE40-8D92-22D8C888C57D}"/>
              </a:ext>
            </a:extLst>
          </p:cNvPr>
          <p:cNvSpPr/>
          <p:nvPr/>
        </p:nvSpPr>
        <p:spPr bwMode="auto">
          <a:xfrm>
            <a:off x="7329570" y="1484312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거래선의 담당 조직</a:t>
            </a: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만</a:t>
            </a:r>
            <a:endParaRPr kumimoji="1" lang="en-US" altLang="ko-KR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수정 진행 가능</a:t>
            </a: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6258690-34D4-B2A9-44CA-5CA221B6CD1F}"/>
              </a:ext>
            </a:extLst>
          </p:cNvPr>
          <p:cNvSpPr/>
          <p:nvPr/>
        </p:nvSpPr>
        <p:spPr bwMode="auto">
          <a:xfrm>
            <a:off x="4749222" y="2319715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본인 소속 조직</a:t>
            </a: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및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이하 조직의 매출 정보 조회 가능</a:t>
            </a: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B78C54E-E47D-DBF8-5CAE-7F48BC9398B2}"/>
              </a:ext>
            </a:extLst>
          </p:cNvPr>
          <p:cNvSpPr/>
          <p:nvPr/>
        </p:nvSpPr>
        <p:spPr bwMode="auto">
          <a:xfrm>
            <a:off x="4749222" y="3155118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본신 소속 법인</a:t>
            </a: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</a:t>
            </a:r>
            <a:b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여신</a:t>
            </a:r>
            <a: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채권 조회 가능</a:t>
            </a:r>
            <a:endParaRPr kumimoji="1" lang="en-US" altLang="ko-KR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69B0EAD-D885-ED9C-5F7F-B6662D6326C4}"/>
              </a:ext>
            </a:extLst>
          </p:cNvPr>
          <p:cNvSpPr/>
          <p:nvPr/>
        </p:nvSpPr>
        <p:spPr bwMode="auto">
          <a:xfrm>
            <a:off x="4749222" y="3990521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철강 본부</a:t>
            </a: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만 조회 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294F99-FE66-5584-DEA2-FBC001FE8C1B}"/>
              </a:ext>
            </a:extLst>
          </p:cNvPr>
          <p:cNvSpPr/>
          <p:nvPr/>
        </p:nvSpPr>
        <p:spPr bwMode="auto">
          <a:xfrm>
            <a:off x="4749222" y="4825924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전체 거래선의 프로젝트에 대해</a:t>
            </a: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 eaLnBrk="1" hangingPunct="1"/>
            <a:r>
              <a:rPr lang="ko-KR" altLang="en-US" sz="1200" b="1">
                <a:solidFill>
                  <a:schemeClr val="accent1"/>
                </a:solidFill>
                <a:cs typeface="Arial" panose="020B0604020202020204" pitchFamily="34" charset="0"/>
              </a:rPr>
              <a:t>전체 유저가 조회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가능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405E7DC-187C-7B3F-8922-98B771825286}"/>
              </a:ext>
            </a:extLst>
          </p:cNvPr>
          <p:cNvSpPr/>
          <p:nvPr/>
        </p:nvSpPr>
        <p:spPr bwMode="auto">
          <a:xfrm>
            <a:off x="2168875" y="4825924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ko-KR" altLang="en-US" sz="1200" b="1">
                <a:solidFill>
                  <a:schemeClr val="accent1"/>
                </a:solidFill>
                <a:cs typeface="Arial" panose="020B0604020202020204" pitchFamily="34" charset="0"/>
              </a:rPr>
              <a:t>전체 유저 생성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가능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E5671C4-5AE5-6CE6-0A93-D6F23CB9200E}"/>
              </a:ext>
            </a:extLst>
          </p:cNvPr>
          <p:cNvSpPr/>
          <p:nvPr/>
        </p:nvSpPr>
        <p:spPr bwMode="auto">
          <a:xfrm>
            <a:off x="7329570" y="4825924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ko-KR" altLang="en-US" sz="1200" b="1">
                <a:solidFill>
                  <a:schemeClr val="accent1"/>
                </a:solidFill>
                <a:cs typeface="Arial" panose="020B0604020202020204" pitchFamily="34" charset="0"/>
              </a:rPr>
              <a:t>작성자 조직 기준 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수정 가능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6E80F89-C365-1230-11AF-A579428C74BD}"/>
              </a:ext>
            </a:extLst>
          </p:cNvPr>
          <p:cNvSpPr/>
          <p:nvPr/>
        </p:nvSpPr>
        <p:spPr bwMode="auto">
          <a:xfrm>
            <a:off x="4749054" y="5661328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접근 권한 설정자</a:t>
            </a: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만</a:t>
            </a:r>
            <a:br>
              <a:rPr kumimoji="1" lang="en-US" altLang="ko-KR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1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해당 거래선 조회 가능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13028EA-EF33-6483-CD6E-2E9037D7C5B0}"/>
              </a:ext>
            </a:extLst>
          </p:cNvPr>
          <p:cNvSpPr/>
          <p:nvPr/>
        </p:nvSpPr>
        <p:spPr bwMode="auto">
          <a:xfrm>
            <a:off x="2168539" y="5661328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accent1"/>
                </a:solidFill>
                <a:cs typeface="Arial" panose="020B0604020202020204" pitchFamily="34" charset="0"/>
              </a:rPr>
              <a:t>Admin User </a:t>
            </a:r>
            <a:r>
              <a:rPr lang="ko-KR" altLang="en-US" sz="1200" b="1">
                <a:solidFill>
                  <a:schemeClr val="accent1"/>
                </a:solidFill>
                <a:cs typeface="Arial" panose="020B0604020202020204" pitchFamily="34" charset="0"/>
              </a:rPr>
              <a:t>생성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 가능</a:t>
            </a:r>
            <a:endParaRPr kumimoji="1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E3D0DF8-FDEB-6C60-4526-8D2AC6286AE7}"/>
              </a:ext>
            </a:extLst>
          </p:cNvPr>
          <p:cNvSpPr/>
          <p:nvPr/>
        </p:nvSpPr>
        <p:spPr bwMode="auto">
          <a:xfrm>
            <a:off x="7329570" y="5661328"/>
            <a:ext cx="2376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ko-KR" altLang="en-US" sz="1200" b="1">
                <a:solidFill>
                  <a:schemeClr val="accent1"/>
                </a:solidFill>
                <a:cs typeface="Arial" panose="020B0604020202020204" pitchFamily="34" charset="0"/>
              </a:rPr>
              <a:t>접근 권한 대상자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만 </a:t>
            </a:r>
            <a:b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수정가능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B358DAB-C91A-8FD6-7411-C34C309C1D9E}"/>
              </a:ext>
            </a:extLst>
          </p:cNvPr>
          <p:cNvGrpSpPr/>
          <p:nvPr/>
        </p:nvGrpSpPr>
        <p:grpSpPr>
          <a:xfrm>
            <a:off x="200025" y="1088776"/>
            <a:ext cx="1764000" cy="324000"/>
            <a:chOff x="211376" y="1088776"/>
            <a:chExt cx="1044003" cy="3240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196E3F-C207-2085-5995-F30DA5D796CC}"/>
                </a:ext>
              </a:extLst>
            </p:cNvPr>
            <p:cNvSpPr/>
            <p:nvPr/>
          </p:nvSpPr>
          <p:spPr bwMode="gray">
            <a:xfrm>
              <a:off x="211379" y="1088776"/>
              <a:ext cx="1044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6823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>
                  <a:ln>
                    <a:solidFill>
                      <a:srgbClr val="B7D8FF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lt"/>
                  <a:ea typeface="+mn-ea"/>
                </a:rPr>
                <a:t>기능</a:t>
              </a:r>
              <a:endParaRPr kumimoji="1" lang="ko-KR" altLang="en-US" sz="1400" b="1">
                <a:ln>
                  <a:solidFill>
                    <a:srgbClr val="B7D8FF">
                      <a:alpha val="0"/>
                    </a:srgbClr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0943102C-8144-3A67-9974-5309D759577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11376" y="1412776"/>
              <a:ext cx="104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E2D8D0-C8E0-6AD4-3644-BD231199AAA6}"/>
              </a:ext>
            </a:extLst>
          </p:cNvPr>
          <p:cNvCxnSpPr/>
          <p:nvPr/>
        </p:nvCxnSpPr>
        <p:spPr bwMode="auto">
          <a:xfrm>
            <a:off x="2066281" y="1484820"/>
            <a:ext cx="0" cy="4896000"/>
          </a:xfrm>
          <a:prstGeom prst="line">
            <a:avLst/>
          </a:prstGeom>
          <a:solidFill>
            <a:srgbClr val="D8D8DA"/>
          </a:solidFill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27F442-E246-FDCD-90B1-3C484C614336}"/>
              </a:ext>
            </a:extLst>
          </p:cNvPr>
          <p:cNvCxnSpPr/>
          <p:nvPr/>
        </p:nvCxnSpPr>
        <p:spPr bwMode="auto">
          <a:xfrm>
            <a:off x="4646796" y="1484820"/>
            <a:ext cx="0" cy="4896000"/>
          </a:xfrm>
          <a:prstGeom prst="line">
            <a:avLst/>
          </a:prstGeom>
          <a:solidFill>
            <a:srgbClr val="D8D8DA"/>
          </a:solidFill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1749F04-DF43-C478-102D-4A2F2FC074EE}"/>
              </a:ext>
            </a:extLst>
          </p:cNvPr>
          <p:cNvCxnSpPr/>
          <p:nvPr/>
        </p:nvCxnSpPr>
        <p:spPr bwMode="auto">
          <a:xfrm>
            <a:off x="7227312" y="1484820"/>
            <a:ext cx="0" cy="4896000"/>
          </a:xfrm>
          <a:prstGeom prst="line">
            <a:avLst/>
          </a:prstGeom>
          <a:solidFill>
            <a:srgbClr val="D8D8DA"/>
          </a:solidFill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9306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D4D5C-C762-BDF9-F4D3-83476B078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34D0E-1DEE-3031-E17A-92C1B43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404118"/>
            <a:ext cx="2634696" cy="30777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/>
              <a:t>[</a:t>
            </a:r>
            <a:r>
              <a:rPr lang="ko-KR" altLang="en-US"/>
              <a:t>참고</a:t>
            </a:r>
            <a:r>
              <a:rPr lang="en-US" altLang="ko-KR"/>
              <a:t>] </a:t>
            </a:r>
            <a:r>
              <a:rPr lang="ko-KR" altLang="en-US" spc="-70"/>
              <a:t>연락처 권한 구성</a:t>
            </a:r>
            <a:endParaRPr lang="en-US" altLang="ko-KR" spc="-7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D5B23F4-1123-FF4E-3ADC-6A9DAFAA5914}"/>
              </a:ext>
            </a:extLst>
          </p:cNvPr>
          <p:cNvSpPr/>
          <p:nvPr/>
        </p:nvSpPr>
        <p:spPr bwMode="auto">
          <a:xfrm>
            <a:off x="7439166" y="3513583"/>
            <a:ext cx="2085834" cy="36992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그룹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E5FE56-E9AC-2415-3E6F-50877EB0C6FF}"/>
              </a:ext>
            </a:extLst>
          </p:cNvPr>
          <p:cNvSpPr/>
          <p:nvPr/>
        </p:nvSpPr>
        <p:spPr bwMode="auto">
          <a:xfrm>
            <a:off x="7439166" y="4401497"/>
            <a:ext cx="2085834" cy="36992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타 본부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1C8364D-5FFB-21CA-CC79-5F7F346E9850}"/>
              </a:ext>
            </a:extLst>
          </p:cNvPr>
          <p:cNvSpPr/>
          <p:nvPr/>
        </p:nvSpPr>
        <p:spPr bwMode="auto">
          <a:xfrm>
            <a:off x="7439166" y="3957499"/>
            <a:ext cx="2085834" cy="36992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타 그룹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83A22B1-5F69-E266-6CD2-25F55DB1539C}"/>
              </a:ext>
            </a:extLst>
          </p:cNvPr>
          <p:cNvSpPr/>
          <p:nvPr/>
        </p:nvSpPr>
        <p:spPr bwMode="auto">
          <a:xfrm>
            <a:off x="7439166" y="3075256"/>
            <a:ext cx="2085834" cy="36992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그룹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B86C319-AD3C-83F8-1E09-62BEDE308439}"/>
              </a:ext>
            </a:extLst>
          </p:cNvPr>
          <p:cNvGrpSpPr/>
          <p:nvPr/>
        </p:nvGrpSpPr>
        <p:grpSpPr>
          <a:xfrm>
            <a:off x="381000" y="923827"/>
            <a:ext cx="2771849" cy="332931"/>
            <a:chOff x="211376" y="1088776"/>
            <a:chExt cx="1044003" cy="3240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AC54E34-874A-8B88-5E1A-16BA34D20211}"/>
                </a:ext>
              </a:extLst>
            </p:cNvPr>
            <p:cNvSpPr/>
            <p:nvPr/>
          </p:nvSpPr>
          <p:spPr bwMode="gray">
            <a:xfrm>
              <a:off x="211379" y="1088776"/>
              <a:ext cx="1044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68238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>
                  <a:ln>
                    <a:solidFill>
                      <a:srgbClr val="B7D8FF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</a:rPr>
                <a:t>연락처 기본 조회 권한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A64A1E-B1CF-6223-25A6-E2D753539E9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11376" y="1412776"/>
              <a:ext cx="1044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CDE149-0BD4-4F42-E00A-F8CBED941884}"/>
              </a:ext>
            </a:extLst>
          </p:cNvPr>
          <p:cNvSpPr/>
          <p:nvPr/>
        </p:nvSpPr>
        <p:spPr bwMode="auto">
          <a:xfrm>
            <a:off x="381000" y="1330751"/>
            <a:ext cx="2771849" cy="66586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itchFamily="34" charset="0"/>
                <a:cs typeface="Arial" panose="020B0604020202020204" pitchFamily="34" charset="0"/>
              </a:rPr>
              <a:t>별도의 조직 분류</a:t>
            </a:r>
            <a:r>
              <a: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에 따라</a:t>
            </a:r>
            <a:endParaRPr kumimoji="1" lang="en-US" altLang="ko-KR" sz="11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조회권한을 부여 받음</a:t>
            </a:r>
            <a:endParaRPr kumimoji="1" lang="en-US" altLang="ko-KR" sz="11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개인정보보호 검토 결과에 따른 변경</a:t>
            </a:r>
            <a:r>
              <a:rPr kumimoji="1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ko-KR" altLang="en-US" sz="11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86ED56E-9B42-2B33-FB6F-0047D0DFB4C3}"/>
              </a:ext>
            </a:extLst>
          </p:cNvPr>
          <p:cNvGrpSpPr/>
          <p:nvPr/>
        </p:nvGrpSpPr>
        <p:grpSpPr>
          <a:xfrm>
            <a:off x="6765594" y="923827"/>
            <a:ext cx="2754041" cy="332931"/>
            <a:chOff x="211376" y="1088776"/>
            <a:chExt cx="1044003" cy="324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A7ED84B-0E98-FB8E-1A25-BBE2CF0D5C56}"/>
                </a:ext>
              </a:extLst>
            </p:cNvPr>
            <p:cNvSpPr/>
            <p:nvPr/>
          </p:nvSpPr>
          <p:spPr bwMode="gray">
            <a:xfrm>
              <a:off x="211379" y="1088776"/>
              <a:ext cx="1044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68238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>
                  <a:ln>
                    <a:solidFill>
                      <a:srgbClr val="B7D8FF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</a:rPr>
                <a:t>연락처 수정 권한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1474FCA-3E8D-EAFF-99FB-D25006A5BDC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11376" y="1412776"/>
              <a:ext cx="1044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0349AB-340D-0F1E-E370-98DEAC65E512}"/>
              </a:ext>
            </a:extLst>
          </p:cNvPr>
          <p:cNvSpPr/>
          <p:nvPr/>
        </p:nvSpPr>
        <p:spPr bwMode="auto">
          <a:xfrm>
            <a:off x="6770653" y="1330751"/>
            <a:ext cx="2754347" cy="66586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생성자의 조직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그룹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및 담당조직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1A04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수정 권한을 부여 받음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77DC0DD-6990-E158-7401-B9315221110A}"/>
              </a:ext>
            </a:extLst>
          </p:cNvPr>
          <p:cNvSpPr/>
          <p:nvPr/>
        </p:nvSpPr>
        <p:spPr bwMode="auto">
          <a:xfrm>
            <a:off x="7071698" y="2067570"/>
            <a:ext cx="2453301" cy="44390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anose="020B0604020202020204" pitchFamily="34" charset="0"/>
              </a:rPr>
              <a:t>A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anose="020B0604020202020204" pitchFamily="34" charset="0"/>
              </a:rPr>
              <a:t>그룹 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E3E3272-051F-1D0C-2DCF-6A36413974FD}"/>
              </a:ext>
            </a:extLst>
          </p:cNvPr>
          <p:cNvGrpSpPr/>
          <p:nvPr/>
        </p:nvGrpSpPr>
        <p:grpSpPr>
          <a:xfrm>
            <a:off x="3566578" y="923827"/>
            <a:ext cx="2766922" cy="332931"/>
            <a:chOff x="211376" y="1088776"/>
            <a:chExt cx="1044003" cy="324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1A07DCA-9115-DEFE-8A5C-96953A9C2049}"/>
                </a:ext>
              </a:extLst>
            </p:cNvPr>
            <p:cNvSpPr/>
            <p:nvPr/>
          </p:nvSpPr>
          <p:spPr bwMode="gray">
            <a:xfrm>
              <a:off x="211379" y="1088776"/>
              <a:ext cx="1044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68238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>
                  <a:ln>
                    <a:solidFill>
                      <a:srgbClr val="B7D8FF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</a:rPr>
                <a:t>명함</a:t>
              </a:r>
              <a:r>
                <a:rPr kumimoji="1" lang="en-US" altLang="ko-KR" sz="1400" b="1" i="0" u="none" strike="noStrike" kern="0" cap="none" spc="0" normalizeH="0" baseline="0" noProof="0">
                  <a:ln>
                    <a:solidFill>
                      <a:srgbClr val="B7D8FF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</a:rPr>
                <a:t>/</a:t>
              </a:r>
              <a:r>
                <a:rPr kumimoji="1" lang="ko-KR" altLang="en-US" sz="1400" b="1" i="0" u="none" strike="noStrike" kern="0" cap="none" spc="0" normalizeH="0" baseline="0" noProof="0">
                  <a:ln>
                    <a:solidFill>
                      <a:srgbClr val="B7D8FF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</a:rPr>
                <a:t>대면 여부에 따른 조회권한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36DB973-C7CA-6FE4-A859-CDEB63DB492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11376" y="1412776"/>
              <a:ext cx="104400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B3CA979-F591-7186-0025-8FDD0A7A43A2}"/>
              </a:ext>
            </a:extLst>
          </p:cNvPr>
          <p:cNvSpPr/>
          <p:nvPr/>
        </p:nvSpPr>
        <p:spPr bwMode="auto">
          <a:xfrm>
            <a:off x="4151877" y="3353046"/>
            <a:ext cx="1900831" cy="37807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그룹 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325A3A5-0741-B244-92B1-768E5DCF9E04}"/>
              </a:ext>
            </a:extLst>
          </p:cNvPr>
          <p:cNvSpPr/>
          <p:nvPr/>
        </p:nvSpPr>
        <p:spPr bwMode="auto">
          <a:xfrm>
            <a:off x="3873113" y="3052716"/>
            <a:ext cx="2460016" cy="1713238"/>
          </a:xfrm>
          <a:prstGeom prst="roundRect">
            <a:avLst>
              <a:gd name="adj" fmla="val 2731"/>
            </a:avLst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553F477-46E5-0506-D899-0ACBD944A5A2}"/>
              </a:ext>
            </a:extLst>
          </p:cNvPr>
          <p:cNvSpPr/>
          <p:nvPr/>
        </p:nvSpPr>
        <p:spPr bwMode="auto">
          <a:xfrm>
            <a:off x="4151877" y="4105485"/>
            <a:ext cx="1900831" cy="260001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그룹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D9FDDD7-9244-5669-18B4-A5AB0F8821F6}"/>
              </a:ext>
            </a:extLst>
          </p:cNvPr>
          <p:cNvSpPr/>
          <p:nvPr/>
        </p:nvSpPr>
        <p:spPr bwMode="auto">
          <a:xfrm>
            <a:off x="4151877" y="4414759"/>
            <a:ext cx="1900831" cy="260001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그룹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D2FA6BC-4C47-146C-B6F0-506E1CFB9384}"/>
              </a:ext>
            </a:extLst>
          </p:cNvPr>
          <p:cNvSpPr/>
          <p:nvPr/>
        </p:nvSpPr>
        <p:spPr bwMode="auto">
          <a:xfrm>
            <a:off x="3987447" y="2824933"/>
            <a:ext cx="2231349" cy="436855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</a:rPr>
              <a:t>철강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</a:rPr>
              <a:t>, </a:t>
            </a:r>
            <a:r>
              <a:rPr kumimoji="1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</a:rPr>
              <a:t>소재바이오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</a:rPr>
              <a:t>,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</a:rPr>
              <a:t>해외부문</a:t>
            </a:r>
            <a:endParaRPr kumimoji="1" lang="ko-KR" altLang="en-US" sz="12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78E29F7-9415-C19E-B7FE-9A38F375459F}"/>
              </a:ext>
            </a:extLst>
          </p:cNvPr>
          <p:cNvCxnSpPr/>
          <p:nvPr/>
        </p:nvCxnSpPr>
        <p:spPr bwMode="auto">
          <a:xfrm>
            <a:off x="4713722" y="3731118"/>
            <a:ext cx="0" cy="369923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57EE87-A886-D5A6-60E5-92B96BF583D6}"/>
              </a:ext>
            </a:extLst>
          </p:cNvPr>
          <p:cNvCxnSpPr/>
          <p:nvPr/>
        </p:nvCxnSpPr>
        <p:spPr bwMode="auto">
          <a:xfrm>
            <a:off x="5490863" y="3731119"/>
            <a:ext cx="0" cy="665862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8FDD874-5616-4B00-DCF0-D6BD124AC712}"/>
              </a:ext>
            </a:extLst>
          </p:cNvPr>
          <p:cNvSpPr/>
          <p:nvPr/>
        </p:nvSpPr>
        <p:spPr bwMode="auto">
          <a:xfrm>
            <a:off x="4268254" y="3850353"/>
            <a:ext cx="1668076" cy="184962"/>
          </a:xfrm>
          <a:prstGeom prst="roundRect">
            <a:avLst/>
          </a:prstGeom>
          <a:solidFill>
            <a:srgbClr val="C0504D">
              <a:lumMod val="20000"/>
              <a:lumOff val="80000"/>
            </a:srgb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데이터 조회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접근 제한</a:t>
            </a:r>
          </a:p>
        </p:txBody>
      </p:sp>
      <p:pic>
        <p:nvPicPr>
          <p:cNvPr id="51" name="그래픽 50" descr="사용자 단색으로 채워진">
            <a:extLst>
              <a:ext uri="{FF2B5EF4-FFF2-40B4-BE49-F238E27FC236}">
                <a16:creationId xmlns:a16="http://schemas.microsoft.com/office/drawing/2014/main" id="{8E01BD77-05BD-AC8E-75B6-E95BBE36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801" y="3306072"/>
            <a:ext cx="410550" cy="4383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B15F10-96E0-F440-62E2-0DD3498ACE4B}"/>
              </a:ext>
            </a:extLst>
          </p:cNvPr>
          <p:cNvSpPr txBox="1"/>
          <p:nvPr/>
        </p:nvSpPr>
        <p:spPr>
          <a:xfrm>
            <a:off x="3905538" y="3669722"/>
            <a:ext cx="473951" cy="221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>
                <a:solidFill>
                  <a:prstClr val="black"/>
                </a:solidFill>
                <a:latin typeface="Arial" pitchFamily="34" charset="0"/>
              </a:rPr>
              <a:t>생성자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E21CC93-413E-9489-40FE-9AEE281ED423}"/>
              </a:ext>
            </a:extLst>
          </p:cNvPr>
          <p:cNvCxnSpPr/>
          <p:nvPr/>
        </p:nvCxnSpPr>
        <p:spPr bwMode="auto">
          <a:xfrm>
            <a:off x="7802073" y="2514637"/>
            <a:ext cx="0" cy="591877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356F219-5A94-3B35-6311-200D8C79E99A}"/>
              </a:ext>
            </a:extLst>
          </p:cNvPr>
          <p:cNvCxnSpPr/>
          <p:nvPr/>
        </p:nvCxnSpPr>
        <p:spPr bwMode="auto">
          <a:xfrm>
            <a:off x="8726124" y="2514637"/>
            <a:ext cx="0" cy="1442701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17E01C-C229-719F-D2D2-7A98097E6F6D}"/>
              </a:ext>
            </a:extLst>
          </p:cNvPr>
          <p:cNvCxnSpPr/>
          <p:nvPr/>
        </p:nvCxnSpPr>
        <p:spPr bwMode="auto">
          <a:xfrm>
            <a:off x="8264098" y="2514637"/>
            <a:ext cx="0" cy="998793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AE74E41-A357-2616-6F34-080D43BC4BA8}"/>
              </a:ext>
            </a:extLst>
          </p:cNvPr>
          <p:cNvSpPr/>
          <p:nvPr/>
        </p:nvSpPr>
        <p:spPr bwMode="auto">
          <a:xfrm>
            <a:off x="7561490" y="2699640"/>
            <a:ext cx="1830425" cy="184962"/>
          </a:xfrm>
          <a:prstGeom prst="roundRect">
            <a:avLst/>
          </a:prstGeom>
          <a:solidFill>
            <a:srgbClr val="C0504D">
              <a:lumMod val="20000"/>
              <a:lumOff val="80000"/>
            </a:srgb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데이터 수정 불가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42EDF76-29BD-140E-7A36-1E5CC74BF954}"/>
              </a:ext>
            </a:extLst>
          </p:cNvPr>
          <p:cNvCxnSpPr/>
          <p:nvPr/>
        </p:nvCxnSpPr>
        <p:spPr bwMode="auto">
          <a:xfrm>
            <a:off x="9188151" y="2514637"/>
            <a:ext cx="0" cy="1886859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71182E7-F456-6FEE-22CA-C03335D05135}"/>
              </a:ext>
            </a:extLst>
          </p:cNvPr>
          <p:cNvSpPr/>
          <p:nvPr/>
        </p:nvSpPr>
        <p:spPr bwMode="auto">
          <a:xfrm>
            <a:off x="727500" y="2070641"/>
            <a:ext cx="2148183" cy="83906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철강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, </a:t>
            </a:r>
            <a:r>
              <a:rPr kumimoji="1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소재바이오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,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해외부문</a:t>
            </a:r>
            <a:endParaRPr kumimoji="1" lang="ko-KR" altLang="en-US" sz="1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CEF8CE0-1B25-6C77-9432-C0B52179BAD6}"/>
              </a:ext>
            </a:extLst>
          </p:cNvPr>
          <p:cNvSpPr/>
          <p:nvPr/>
        </p:nvSpPr>
        <p:spPr bwMode="auto">
          <a:xfrm>
            <a:off x="727500" y="3001498"/>
            <a:ext cx="2148183" cy="83906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가스사업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,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에너지사업</a:t>
            </a:r>
            <a:endParaRPr kumimoji="1" lang="ko-KR" altLang="en-US" sz="1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7CC0EE8-64CD-6A35-3880-082D63E35DF7}"/>
              </a:ext>
            </a:extLst>
          </p:cNvPr>
          <p:cNvSpPr/>
          <p:nvPr/>
        </p:nvSpPr>
        <p:spPr bwMode="auto">
          <a:xfrm>
            <a:off x="727500" y="3932352"/>
            <a:ext cx="2148183" cy="83906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경영지원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,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경영기획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,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협력사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,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기타</a:t>
            </a:r>
            <a:endParaRPr kumimoji="1" lang="ko-KR" altLang="en-US" sz="1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105">
            <a:extLst>
              <a:ext uri="{FF2B5EF4-FFF2-40B4-BE49-F238E27FC236}">
                <a16:creationId xmlns:a16="http://schemas.microsoft.com/office/drawing/2014/main" id="{EDB3E916-E6CB-5E50-AEE1-C12A0861F952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 bwMode="auto">
          <a:xfrm rot="10800000" flipV="1">
            <a:off x="727500" y="2490175"/>
            <a:ext cx="12223" cy="930857"/>
          </a:xfrm>
          <a:prstGeom prst="curvedConnector3">
            <a:avLst>
              <a:gd name="adj1" fmla="val 1800000"/>
            </a:avLst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직선 화살표 연결선 105">
            <a:extLst>
              <a:ext uri="{FF2B5EF4-FFF2-40B4-BE49-F238E27FC236}">
                <a16:creationId xmlns:a16="http://schemas.microsoft.com/office/drawing/2014/main" id="{39E22072-4294-C355-862A-D343F825D230}"/>
              </a:ext>
            </a:extLst>
          </p:cNvPr>
          <p:cNvCxnSpPr>
            <a:cxnSpLocks/>
            <a:stCxn id="59" idx="1"/>
            <a:endCxn id="60" idx="1"/>
          </p:cNvCxnSpPr>
          <p:nvPr/>
        </p:nvCxnSpPr>
        <p:spPr bwMode="auto">
          <a:xfrm rot="10800000" flipV="1">
            <a:off x="727500" y="3421032"/>
            <a:ext cx="12223" cy="930855"/>
          </a:xfrm>
          <a:prstGeom prst="curvedConnector3">
            <a:avLst>
              <a:gd name="adj1" fmla="val 1800000"/>
            </a:avLst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00C7F09-DE8B-5C58-3E09-CA991B808550}"/>
              </a:ext>
            </a:extLst>
          </p:cNvPr>
          <p:cNvSpPr/>
          <p:nvPr/>
        </p:nvSpPr>
        <p:spPr bwMode="auto">
          <a:xfrm rot="16200000" flipH="1">
            <a:off x="-509514" y="3337702"/>
            <a:ext cx="1954268" cy="173241"/>
          </a:xfrm>
          <a:prstGeom prst="roundRect">
            <a:avLst/>
          </a:prstGeom>
          <a:solidFill>
            <a:srgbClr val="C0504D">
              <a:lumMod val="20000"/>
              <a:lumOff val="80000"/>
            </a:srgb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상호간 데이터 조회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접근 제한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6BDDB3E-68A8-C3B7-4465-39BC71995B59}"/>
              </a:ext>
            </a:extLst>
          </p:cNvPr>
          <p:cNvSpPr/>
          <p:nvPr/>
        </p:nvSpPr>
        <p:spPr bwMode="auto">
          <a:xfrm>
            <a:off x="1917887" y="5011875"/>
            <a:ext cx="7304413" cy="1350826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BC30F7-6CC5-478B-8B7A-7C5B917AC930}"/>
              </a:ext>
            </a:extLst>
          </p:cNvPr>
          <p:cNvSpPr/>
          <p:nvPr/>
        </p:nvSpPr>
        <p:spPr bwMode="auto">
          <a:xfrm>
            <a:off x="665339" y="5011875"/>
            <a:ext cx="1252546" cy="1350826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9050"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권한 추가 </a:t>
            </a:r>
            <a:endParaRPr kumimoji="1" lang="en-US" altLang="ko-KR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필요시</a:t>
            </a:r>
          </a:p>
        </p:txBody>
      </p:sp>
      <p:sp>
        <p:nvSpPr>
          <p:cNvPr id="66" name="화살표: 오각형 65">
            <a:extLst>
              <a:ext uri="{FF2B5EF4-FFF2-40B4-BE49-F238E27FC236}">
                <a16:creationId xmlns:a16="http://schemas.microsoft.com/office/drawing/2014/main" id="{7ACD92A5-4E08-966F-5335-B10F93E3E508}"/>
              </a:ext>
            </a:extLst>
          </p:cNvPr>
          <p:cNvSpPr/>
          <p:nvPr/>
        </p:nvSpPr>
        <p:spPr bwMode="auto">
          <a:xfrm>
            <a:off x="1963750" y="5067393"/>
            <a:ext cx="2400718" cy="258946"/>
          </a:xfrm>
          <a:prstGeom prst="homePlate">
            <a:avLst>
              <a:gd name="adj" fmla="val 24046"/>
            </a:avLst>
          </a:prstGeom>
          <a:solidFill>
            <a:sysClr val="window" lastClr="FFFFFF">
              <a:lumMod val="8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권한 부여 연락처 인지</a:t>
            </a:r>
          </a:p>
        </p:txBody>
      </p:sp>
      <p:sp>
        <p:nvSpPr>
          <p:cNvPr id="67" name="화살표: 오각형 66">
            <a:extLst>
              <a:ext uri="{FF2B5EF4-FFF2-40B4-BE49-F238E27FC236}">
                <a16:creationId xmlns:a16="http://schemas.microsoft.com/office/drawing/2014/main" id="{6AE2AF37-3DE8-DD8B-397E-55FC2CA71ACE}"/>
              </a:ext>
            </a:extLst>
          </p:cNvPr>
          <p:cNvSpPr/>
          <p:nvPr/>
        </p:nvSpPr>
        <p:spPr bwMode="auto">
          <a:xfrm>
            <a:off x="4369923" y="5067393"/>
            <a:ext cx="2400718" cy="258946"/>
          </a:xfrm>
          <a:prstGeom prst="homePlate">
            <a:avLst>
              <a:gd name="adj" fmla="val 24046"/>
            </a:avLst>
          </a:prstGeom>
          <a:solidFill>
            <a:sysClr val="window" lastClr="FFFFFF">
              <a:lumMod val="8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cs typeface="Arial" panose="020B0604020202020204" pitchFamily="34" charset="0"/>
              </a:rPr>
              <a:t>담당조직 추가 요청</a:t>
            </a:r>
          </a:p>
        </p:txBody>
      </p:sp>
      <p:sp>
        <p:nvSpPr>
          <p:cNvPr id="68" name="화살표: 오각형 67">
            <a:extLst>
              <a:ext uri="{FF2B5EF4-FFF2-40B4-BE49-F238E27FC236}">
                <a16:creationId xmlns:a16="http://schemas.microsoft.com/office/drawing/2014/main" id="{43D85610-2823-A9A5-4C65-AC712772FE44}"/>
              </a:ext>
            </a:extLst>
          </p:cNvPr>
          <p:cNvSpPr/>
          <p:nvPr/>
        </p:nvSpPr>
        <p:spPr bwMode="auto">
          <a:xfrm>
            <a:off x="6770639" y="5067393"/>
            <a:ext cx="2400718" cy="258946"/>
          </a:xfrm>
          <a:prstGeom prst="homePlate">
            <a:avLst>
              <a:gd name="adj" fmla="val 24046"/>
            </a:avLst>
          </a:prstGeom>
          <a:solidFill>
            <a:sysClr val="window" lastClr="FFFFFF">
              <a:lumMod val="85000"/>
            </a:sys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필요시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담당조직 추가 </a:t>
            </a:r>
            <a:r>
              <a:rPr kumimoji="1" lang="ko-KR" altLang="en-US" sz="1000" b="1" i="0" u="none" strike="noStrike" kern="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재요청</a:t>
            </a:r>
            <a:endParaRPr kumimoji="1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271F000-1CCB-2C83-7C3A-B7660DE415B5}"/>
              </a:ext>
            </a:extLst>
          </p:cNvPr>
          <p:cNvGrpSpPr/>
          <p:nvPr/>
        </p:nvGrpSpPr>
        <p:grpSpPr>
          <a:xfrm>
            <a:off x="1825142" y="5395328"/>
            <a:ext cx="795907" cy="942788"/>
            <a:chOff x="3895913" y="2516666"/>
            <a:chExt cx="569387" cy="631724"/>
          </a:xfrm>
        </p:grpSpPr>
        <p:pic>
          <p:nvPicPr>
            <p:cNvPr id="70" name="그래픽 69" descr="사용자 단색으로 채워진">
              <a:extLst>
                <a:ext uri="{FF2B5EF4-FFF2-40B4-BE49-F238E27FC236}">
                  <a16:creationId xmlns:a16="http://schemas.microsoft.com/office/drawing/2014/main" id="{D7D9C2A2-2B71-3166-8C4E-2897DE9F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48274" y="2516666"/>
              <a:ext cx="464666" cy="46466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5FA154-6547-06F8-C44E-7754ACA81B86}"/>
                </a:ext>
              </a:extLst>
            </p:cNvPr>
            <p:cNvSpPr txBox="1"/>
            <p:nvPr/>
          </p:nvSpPr>
          <p:spPr>
            <a:xfrm>
              <a:off x="3895913" y="290216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>
                  <a:solidFill>
                    <a:prstClr val="black"/>
                  </a:solidFill>
                  <a:latin typeface="Arial" pitchFamily="34" charset="0"/>
                </a:rPr>
                <a:t>생성자</a:t>
              </a: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49EABDB-B4AB-F3A8-895D-D4074F4369DA}"/>
              </a:ext>
            </a:extLst>
          </p:cNvPr>
          <p:cNvCxnSpPr>
            <a:cxnSpLocks/>
          </p:cNvCxnSpPr>
          <p:nvPr/>
        </p:nvCxnSpPr>
        <p:spPr bwMode="auto">
          <a:xfrm flipH="1">
            <a:off x="2547859" y="5733329"/>
            <a:ext cx="1478498" cy="0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A0376BD-5467-B2BD-EFE2-0E00F5BF3BB5}"/>
              </a:ext>
            </a:extLst>
          </p:cNvPr>
          <p:cNvGrpSpPr/>
          <p:nvPr/>
        </p:nvGrpSpPr>
        <p:grpSpPr>
          <a:xfrm>
            <a:off x="3907578" y="5395325"/>
            <a:ext cx="794854" cy="828335"/>
            <a:chOff x="3896291" y="2516666"/>
            <a:chExt cx="568634" cy="555034"/>
          </a:xfrm>
        </p:grpSpPr>
        <p:pic>
          <p:nvPicPr>
            <p:cNvPr id="74" name="그래픽 73" descr="사용자 단색으로 채워진">
              <a:extLst>
                <a:ext uri="{FF2B5EF4-FFF2-40B4-BE49-F238E27FC236}">
                  <a16:creationId xmlns:a16="http://schemas.microsoft.com/office/drawing/2014/main" id="{F0062A7D-D8F0-CCF9-2F0E-238D2B9C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48274" y="2516666"/>
              <a:ext cx="464666" cy="46466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573EB06-46B1-BDAA-D240-84FC20B6A04D}"/>
                </a:ext>
              </a:extLst>
            </p:cNvPr>
            <p:cNvSpPr txBox="1"/>
            <p:nvPr/>
          </p:nvSpPr>
          <p:spPr>
            <a:xfrm>
              <a:off x="3896291" y="2902169"/>
              <a:ext cx="568634" cy="16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>
                  <a:solidFill>
                    <a:prstClr val="black"/>
                  </a:solidFill>
                  <a:latin typeface="Arial" pitchFamily="34" charset="0"/>
                </a:rPr>
                <a:t>공유대상자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69E19EC-651C-ABF8-5320-26499BD41710}"/>
              </a:ext>
            </a:extLst>
          </p:cNvPr>
          <p:cNvSpPr txBox="1"/>
          <p:nvPr/>
        </p:nvSpPr>
        <p:spPr>
          <a:xfrm>
            <a:off x="2876458" y="5504570"/>
            <a:ext cx="821300" cy="45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>
                <a:solidFill>
                  <a:prstClr val="black"/>
                </a:solidFill>
                <a:latin typeface="Arial" pitchFamily="34" charset="0"/>
              </a:rPr>
              <a:t>URL </a:t>
            </a:r>
            <a:r>
              <a:rPr kumimoji="1" lang="ko-KR" altLang="en-US" sz="800" b="1" err="1">
                <a:solidFill>
                  <a:prstClr val="black"/>
                </a:solidFill>
                <a:latin typeface="Arial" pitchFamily="34" charset="0"/>
              </a:rPr>
              <a:t>전달시</a:t>
            </a:r>
            <a:r>
              <a:rPr kumimoji="1" lang="en-US" altLang="ko-KR" sz="800" b="1">
                <a:solidFill>
                  <a:prstClr val="black"/>
                </a:solidFill>
                <a:latin typeface="Arial" pitchFamily="34" charset="0"/>
              </a:rPr>
              <a:t>,</a:t>
            </a:r>
          </a:p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>
                <a:solidFill>
                  <a:srgbClr val="C0504D"/>
                </a:solidFill>
                <a:latin typeface="Arial" pitchFamily="34" charset="0"/>
              </a:rPr>
              <a:t>접근불가</a:t>
            </a:r>
            <a:endParaRPr kumimoji="1" lang="en-US" altLang="ko-KR" sz="800" b="1">
              <a:solidFill>
                <a:srgbClr val="C0504D"/>
              </a:solidFill>
              <a:latin typeface="Arial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F83B882-04CA-08A4-92E9-544DF7C305CC}"/>
              </a:ext>
            </a:extLst>
          </p:cNvPr>
          <p:cNvGrpSpPr/>
          <p:nvPr/>
        </p:nvGrpSpPr>
        <p:grpSpPr>
          <a:xfrm>
            <a:off x="6294325" y="5395328"/>
            <a:ext cx="795907" cy="942788"/>
            <a:chOff x="3895913" y="2516666"/>
            <a:chExt cx="569387" cy="631724"/>
          </a:xfrm>
        </p:grpSpPr>
        <p:pic>
          <p:nvPicPr>
            <p:cNvPr id="78" name="그래픽 77" descr="사용자 단색으로 채워진">
              <a:extLst>
                <a:ext uri="{FF2B5EF4-FFF2-40B4-BE49-F238E27FC236}">
                  <a16:creationId xmlns:a16="http://schemas.microsoft.com/office/drawing/2014/main" id="{F233384C-9455-2C56-B5BA-6F288D53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48274" y="2516666"/>
              <a:ext cx="464666" cy="464666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FA845F8-F260-74DF-698B-CE512FFC0177}"/>
                </a:ext>
              </a:extLst>
            </p:cNvPr>
            <p:cNvSpPr txBox="1"/>
            <p:nvPr/>
          </p:nvSpPr>
          <p:spPr>
            <a:xfrm>
              <a:off x="3895913" y="290216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>
                  <a:solidFill>
                    <a:prstClr val="black"/>
                  </a:solidFill>
                  <a:latin typeface="Arial" pitchFamily="34" charset="0"/>
                </a:rPr>
                <a:t>생성자</a:t>
              </a:r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687BD28-127C-9CA1-044F-1447C66784D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29765" y="5733329"/>
            <a:ext cx="1801702" cy="0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ECDD31E-CEF0-A63D-A1B8-4AE4B126B804}"/>
              </a:ext>
            </a:extLst>
          </p:cNvPr>
          <p:cNvSpPr txBox="1"/>
          <p:nvPr/>
        </p:nvSpPr>
        <p:spPr>
          <a:xfrm>
            <a:off x="4887777" y="5504570"/>
            <a:ext cx="1285681" cy="62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>
                <a:solidFill>
                  <a:prstClr val="black"/>
                </a:solidFill>
                <a:latin typeface="Arial" pitchFamily="34" charset="0"/>
              </a:rPr>
              <a:t>본인 소속 그룹</a:t>
            </a:r>
            <a:endParaRPr kumimoji="1" lang="en-US" altLang="ko-KR" sz="800" b="1">
              <a:solidFill>
                <a:prstClr val="black"/>
              </a:solidFill>
              <a:latin typeface="Arial" pitchFamily="34" charset="0"/>
            </a:endParaRPr>
          </a:p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>
                <a:solidFill>
                  <a:srgbClr val="4F81BD"/>
                </a:solidFill>
                <a:latin typeface="Arial" pitchFamily="34" charset="0"/>
              </a:rPr>
              <a:t>담당조직으로 추가 요청</a:t>
            </a:r>
            <a:endParaRPr kumimoji="1" lang="en-US" altLang="ko-KR" sz="800" b="1">
              <a:solidFill>
                <a:srgbClr val="4F81BD"/>
              </a:solidFill>
              <a:latin typeface="Arial" pitchFamily="34" charset="0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39A9337-7938-6BC5-BA27-0135F7A6CA3B}"/>
              </a:ext>
            </a:extLst>
          </p:cNvPr>
          <p:cNvGrpSpPr/>
          <p:nvPr/>
        </p:nvGrpSpPr>
        <p:grpSpPr>
          <a:xfrm>
            <a:off x="8445808" y="5395325"/>
            <a:ext cx="794854" cy="828335"/>
            <a:chOff x="3896291" y="2516666"/>
            <a:chExt cx="568634" cy="555034"/>
          </a:xfrm>
        </p:grpSpPr>
        <p:pic>
          <p:nvPicPr>
            <p:cNvPr id="83" name="그래픽 82" descr="사용자 단색으로 채워진">
              <a:extLst>
                <a:ext uri="{FF2B5EF4-FFF2-40B4-BE49-F238E27FC236}">
                  <a16:creationId xmlns:a16="http://schemas.microsoft.com/office/drawing/2014/main" id="{95BF6043-66D5-2F04-3A1D-F1A2CA30C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48274" y="2516666"/>
              <a:ext cx="464666" cy="464666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E01A1F0-8BEE-D98F-48B6-FFB72F694608}"/>
                </a:ext>
              </a:extLst>
            </p:cNvPr>
            <p:cNvSpPr txBox="1"/>
            <p:nvPr/>
          </p:nvSpPr>
          <p:spPr>
            <a:xfrm>
              <a:off x="3896291" y="2902169"/>
              <a:ext cx="568634" cy="16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>
                  <a:solidFill>
                    <a:prstClr val="black"/>
                  </a:solidFill>
                  <a:latin typeface="Arial" pitchFamily="34" charset="0"/>
                </a:rPr>
                <a:t>담당조직원</a:t>
              </a:r>
            </a:p>
          </p:txBody>
        </p:sp>
      </p:grp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6F96922-E5F7-0966-AF86-C3DFA62B58FB}"/>
              </a:ext>
            </a:extLst>
          </p:cNvPr>
          <p:cNvCxnSpPr>
            <a:cxnSpLocks/>
          </p:cNvCxnSpPr>
          <p:nvPr/>
        </p:nvCxnSpPr>
        <p:spPr bwMode="auto">
          <a:xfrm flipH="1">
            <a:off x="7011077" y="5733329"/>
            <a:ext cx="1524517" cy="0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triangl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2C0C416-977E-4CF3-CCCA-71F2DA50CF06}"/>
              </a:ext>
            </a:extLst>
          </p:cNvPr>
          <p:cNvSpPr txBox="1"/>
          <p:nvPr/>
        </p:nvSpPr>
        <p:spPr>
          <a:xfrm>
            <a:off x="7063230" y="5504570"/>
            <a:ext cx="1455242" cy="45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>
                <a:solidFill>
                  <a:prstClr val="black"/>
                </a:solidFill>
                <a:latin typeface="Arial" pitchFamily="34" charset="0"/>
              </a:rPr>
              <a:t>단순 조회 </a:t>
            </a:r>
            <a:r>
              <a:rPr kumimoji="1" lang="ko-KR" altLang="en-US" sz="800" b="1" err="1">
                <a:solidFill>
                  <a:prstClr val="black"/>
                </a:solidFill>
                <a:latin typeface="Arial" pitchFamily="34" charset="0"/>
              </a:rPr>
              <a:t>권한자</a:t>
            </a:r>
            <a:r>
              <a:rPr kumimoji="1" lang="ko-KR" altLang="en-US" sz="800" b="1">
                <a:solidFill>
                  <a:prstClr val="black"/>
                </a:solidFill>
                <a:latin typeface="Arial" pitchFamily="34" charset="0"/>
              </a:rPr>
              <a:t> 경우</a:t>
            </a:r>
            <a:r>
              <a:rPr kumimoji="1" lang="en-US" altLang="ko-KR" sz="800" b="1">
                <a:solidFill>
                  <a:prstClr val="black"/>
                </a:solidFill>
                <a:latin typeface="Arial" pitchFamily="34" charset="0"/>
              </a:rPr>
              <a:t>,</a:t>
            </a:r>
          </a:p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>
                <a:solidFill>
                  <a:srgbClr val="4F81BD"/>
                </a:solidFill>
                <a:latin typeface="Arial" pitchFamily="34" charset="0"/>
              </a:rPr>
              <a:t>담당조직원에게 요청 전달</a:t>
            </a:r>
            <a:endParaRPr kumimoji="1" lang="en-US" altLang="ko-KR" sz="800" b="1">
              <a:solidFill>
                <a:srgbClr val="4F81BD"/>
              </a:solidFill>
              <a:latin typeface="Arial" pitchFamily="34" charset="0"/>
            </a:endParaRPr>
          </a:p>
        </p:txBody>
      </p:sp>
      <p:cxnSp>
        <p:nvCxnSpPr>
          <p:cNvPr id="87" name="직선 화살표 연결선 159">
            <a:extLst>
              <a:ext uri="{FF2B5EF4-FFF2-40B4-BE49-F238E27FC236}">
                <a16:creationId xmlns:a16="http://schemas.microsoft.com/office/drawing/2014/main" id="{1CEBCEA5-656E-66F3-E6EF-081BF1480C34}"/>
              </a:ext>
            </a:extLst>
          </p:cNvPr>
          <p:cNvCxnSpPr>
            <a:stCxn id="91" idx="2"/>
            <a:endCxn id="22" idx="1"/>
          </p:cNvCxnSpPr>
          <p:nvPr/>
        </p:nvCxnSpPr>
        <p:spPr bwMode="auto">
          <a:xfrm rot="16200000" flipH="1">
            <a:off x="6969146" y="2790197"/>
            <a:ext cx="758429" cy="181611"/>
          </a:xfrm>
          <a:prstGeom prst="bentConnector2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직선 화살표 연결선 159">
            <a:extLst>
              <a:ext uri="{FF2B5EF4-FFF2-40B4-BE49-F238E27FC236}">
                <a16:creationId xmlns:a16="http://schemas.microsoft.com/office/drawing/2014/main" id="{2244E1BE-91EF-0829-95AD-2BFD5BE90A47}"/>
              </a:ext>
            </a:extLst>
          </p:cNvPr>
          <p:cNvCxnSpPr>
            <a:stCxn id="91" idx="2"/>
            <a:endCxn id="19" idx="1"/>
          </p:cNvCxnSpPr>
          <p:nvPr/>
        </p:nvCxnSpPr>
        <p:spPr bwMode="auto">
          <a:xfrm rot="16200000" flipH="1">
            <a:off x="6749983" y="3009361"/>
            <a:ext cx="1196756" cy="181611"/>
          </a:xfrm>
          <a:prstGeom prst="bentConnector2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직선 화살표 연결선 159">
            <a:extLst>
              <a:ext uri="{FF2B5EF4-FFF2-40B4-BE49-F238E27FC236}">
                <a16:creationId xmlns:a16="http://schemas.microsoft.com/office/drawing/2014/main" id="{516E356A-CD84-CCD8-F11B-6A1F8344238E}"/>
              </a:ext>
            </a:extLst>
          </p:cNvPr>
          <p:cNvCxnSpPr>
            <a:stCxn id="91" idx="2"/>
            <a:endCxn id="21" idx="1"/>
          </p:cNvCxnSpPr>
          <p:nvPr/>
        </p:nvCxnSpPr>
        <p:spPr bwMode="auto">
          <a:xfrm rot="16200000" flipH="1">
            <a:off x="6528025" y="3231319"/>
            <a:ext cx="1640672" cy="181611"/>
          </a:xfrm>
          <a:prstGeom prst="bentConnector2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직선 화살표 연결선 159">
            <a:extLst>
              <a:ext uri="{FF2B5EF4-FFF2-40B4-BE49-F238E27FC236}">
                <a16:creationId xmlns:a16="http://schemas.microsoft.com/office/drawing/2014/main" id="{FBCADE16-21AD-2E4B-6FB5-FFE8DE5A9C81}"/>
              </a:ext>
            </a:extLst>
          </p:cNvPr>
          <p:cNvCxnSpPr>
            <a:stCxn id="91" idx="2"/>
            <a:endCxn id="20" idx="1"/>
          </p:cNvCxnSpPr>
          <p:nvPr/>
        </p:nvCxnSpPr>
        <p:spPr bwMode="auto">
          <a:xfrm rot="16200000" flipH="1">
            <a:off x="6306026" y="3453317"/>
            <a:ext cx="2084669" cy="181611"/>
          </a:xfrm>
          <a:prstGeom prst="bentConnector2">
            <a:avLst/>
          </a:prstGeom>
          <a:solidFill>
            <a:srgbClr val="D8D8DA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B55CA87-24B7-382F-AD9C-AC7079BBA3DB}"/>
              </a:ext>
            </a:extLst>
          </p:cNvPr>
          <p:cNvSpPr/>
          <p:nvPr/>
        </p:nvSpPr>
        <p:spPr bwMode="auto">
          <a:xfrm>
            <a:off x="7135361" y="2339625"/>
            <a:ext cx="244389" cy="16216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3DFD03C-E20B-56BC-44B4-488EB9AFD0A9}"/>
              </a:ext>
            </a:extLst>
          </p:cNvPr>
          <p:cNvSpPr txBox="1"/>
          <p:nvPr/>
        </p:nvSpPr>
        <p:spPr>
          <a:xfrm rot="16200000">
            <a:off x="6295839" y="3705665"/>
            <a:ext cx="1711818" cy="24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>
                <a:solidFill>
                  <a:prstClr val="black"/>
                </a:solidFill>
                <a:latin typeface="Arial" pitchFamily="34" charset="0"/>
              </a:rPr>
              <a:t>담당 조직 추가 요청 가능</a:t>
            </a:r>
            <a:endParaRPr kumimoji="1" lang="en-US" altLang="ko-KR" sz="800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CA3F504A-A8E6-2B8C-CF24-D90ACFD10C9D}"/>
              </a:ext>
            </a:extLst>
          </p:cNvPr>
          <p:cNvSpPr/>
          <p:nvPr/>
        </p:nvSpPr>
        <p:spPr bwMode="auto">
          <a:xfrm>
            <a:off x="3873113" y="2070641"/>
            <a:ext cx="2460071" cy="64495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91440" tIns="45720" rIns="9144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철강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, </a:t>
            </a:r>
            <a:r>
              <a:rPr kumimoji="1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소재바이오</a:t>
            </a:r>
            <a:r>
              <a:rPr kumimoji="1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,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</a:rPr>
              <a:t>해외부문</a:t>
            </a:r>
            <a:endParaRPr kumimoji="1" lang="ko-KR" altLang="en-US" sz="1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6689526-4536-D936-7090-95382E1DE578}"/>
              </a:ext>
            </a:extLst>
          </p:cNvPr>
          <p:cNvCxnSpPr>
            <a:cxnSpLocks/>
            <a:stCxn id="93" idx="1"/>
            <a:endCxn id="58" idx="3"/>
          </p:cNvCxnSpPr>
          <p:nvPr/>
        </p:nvCxnSpPr>
        <p:spPr bwMode="auto">
          <a:xfrm flipH="1">
            <a:off x="2875683" y="2393121"/>
            <a:ext cx="997430" cy="0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rgbClr val="1F497D"/>
            </a:solidFill>
            <a:prstDash val="dash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7CE06D6-8709-8F50-233E-58BA98ED5D38}"/>
              </a:ext>
            </a:extLst>
          </p:cNvPr>
          <p:cNvCxnSpPr>
            <a:cxnSpLocks/>
            <a:stCxn id="44" idx="1"/>
            <a:endCxn id="58" idx="3"/>
          </p:cNvCxnSpPr>
          <p:nvPr/>
        </p:nvCxnSpPr>
        <p:spPr bwMode="auto">
          <a:xfrm flipH="1" flipV="1">
            <a:off x="2875683" y="2490175"/>
            <a:ext cx="997430" cy="1419160"/>
          </a:xfrm>
          <a:prstGeom prst="straightConnector1">
            <a:avLst/>
          </a:prstGeom>
          <a:solidFill>
            <a:srgbClr val="D8D8DA"/>
          </a:solidFill>
          <a:ln w="9525" cap="flat" cmpd="sng" algn="ctr">
            <a:solidFill>
              <a:srgbClr val="C0504D"/>
            </a:solidFill>
            <a:prstDash val="dash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7027830-6A04-E9A1-592A-E2127C1F10BC}"/>
              </a:ext>
            </a:extLst>
          </p:cNvPr>
          <p:cNvSpPr txBox="1"/>
          <p:nvPr/>
        </p:nvSpPr>
        <p:spPr>
          <a:xfrm>
            <a:off x="2906648" y="2159916"/>
            <a:ext cx="935499" cy="2067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itchFamily="34" charset="0"/>
              </a:rPr>
              <a:t>명함</a:t>
            </a: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itchFamily="34" charset="0"/>
              </a:rPr>
              <a:t>/</a:t>
            </a:r>
            <a:r>
              <a: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itchFamily="34" charset="0"/>
              </a:rPr>
              <a:t>대면 </a:t>
            </a:r>
            <a:r>
              <a:rPr kumimoji="1" lang="ko-KR" altLang="en-US" sz="900" b="1" i="0" u="none" strike="noStrike" kern="0" cap="none" spc="0" normalizeH="0" baseline="0" noProof="0" err="1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itchFamily="34" charset="0"/>
              </a:rPr>
              <a:t>체크시</a:t>
            </a: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itchFamily="34" charset="0"/>
              </a:rPr>
              <a:t>,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4A10C6-FA20-6636-B00F-DAE247EA50BF}"/>
              </a:ext>
            </a:extLst>
          </p:cNvPr>
          <p:cNvSpPr txBox="1"/>
          <p:nvPr/>
        </p:nvSpPr>
        <p:spPr>
          <a:xfrm rot="3176898">
            <a:off x="2837860" y="2965821"/>
            <a:ext cx="1179603" cy="193635"/>
          </a:xfrm>
          <a:prstGeom prst="roundRect">
            <a:avLst/>
          </a:prstGeom>
          <a:solidFill>
            <a:srgbClr val="C0504D">
              <a:lumMod val="20000"/>
              <a:lumOff val="8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itchFamily="34" charset="0"/>
              </a:rPr>
              <a:t>명함</a:t>
            </a: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itchFamily="34" charset="0"/>
              </a:rPr>
              <a:t>/</a:t>
            </a:r>
            <a:r>
              <a:rPr kumimoji="1" lang="ko-KR" altLang="en-US" sz="9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itchFamily="34" charset="0"/>
              </a:rPr>
              <a:t>대면 </a:t>
            </a:r>
            <a:r>
              <a:rPr kumimoji="1" lang="ko-KR" altLang="en-US" sz="900" b="1" i="0" u="none" strike="noStrike" kern="0" cap="none" spc="0" normalizeH="0" baseline="0" noProof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itchFamily="34" charset="0"/>
              </a:rPr>
              <a:t>미체크시</a:t>
            </a:r>
            <a:r>
              <a:rPr kumimoji="1" lang="en-US" altLang="ko-KR" sz="900" b="1" i="0" u="none" strike="noStrike" kern="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itchFamily="34" charset="0"/>
              </a:rPr>
              <a:t>,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D8C1E052-106B-CAC1-21A7-CF9E45AD13ED}"/>
              </a:ext>
            </a:extLst>
          </p:cNvPr>
          <p:cNvSpPr/>
          <p:nvPr/>
        </p:nvSpPr>
        <p:spPr bwMode="auto">
          <a:xfrm>
            <a:off x="4011732" y="2465492"/>
            <a:ext cx="2182831" cy="197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데이터 조회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1A04B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접근 가능 </a:t>
            </a:r>
          </a:p>
        </p:txBody>
      </p:sp>
      <p:pic>
        <p:nvPicPr>
          <p:cNvPr id="99" name="그래픽 98" descr="사용자 단색으로 채워진">
            <a:extLst>
              <a:ext uri="{FF2B5EF4-FFF2-40B4-BE49-F238E27FC236}">
                <a16:creationId xmlns:a16="http://schemas.microsoft.com/office/drawing/2014/main" id="{37323FDB-8708-EDFA-E273-E08E01CDA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2326" y="1996687"/>
            <a:ext cx="410550" cy="43832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4F73EAA-BD1F-0D60-633B-7A6B9B703245}"/>
              </a:ext>
            </a:extLst>
          </p:cNvPr>
          <p:cNvSpPr txBox="1"/>
          <p:nvPr/>
        </p:nvSpPr>
        <p:spPr>
          <a:xfrm>
            <a:off x="6696063" y="2360337"/>
            <a:ext cx="473951" cy="221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>
                <a:solidFill>
                  <a:prstClr val="black"/>
                </a:solidFill>
                <a:latin typeface="Arial" pitchFamily="34" charset="0"/>
              </a:rPr>
              <a:t>생성자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93793D3-5825-7A7C-00E5-50790A3F8EE0}"/>
              </a:ext>
            </a:extLst>
          </p:cNvPr>
          <p:cNvCxnSpPr>
            <a:cxnSpLocks/>
          </p:cNvCxnSpPr>
          <p:nvPr/>
        </p:nvCxnSpPr>
        <p:spPr bwMode="auto">
          <a:xfrm flipH="1">
            <a:off x="3808773" y="2773613"/>
            <a:ext cx="2529597" cy="0"/>
          </a:xfrm>
          <a:prstGeom prst="straightConnector1">
            <a:avLst/>
          </a:prstGeom>
          <a:solidFill>
            <a:srgbClr val="D8D8DA"/>
          </a:solidFill>
          <a:ln w="3175" cap="flat" cmpd="sng" algn="ctr">
            <a:solidFill>
              <a:sysClr val="window" lastClr="FFFFFF">
                <a:lumMod val="85000"/>
              </a:sysClr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0B12A64-7549-9A52-AF5A-93D4C36829D1}"/>
              </a:ext>
            </a:extLst>
          </p:cNvPr>
          <p:cNvSpPr/>
          <p:nvPr/>
        </p:nvSpPr>
        <p:spPr bwMode="auto">
          <a:xfrm>
            <a:off x="3566578" y="1330751"/>
            <a:ext cx="1323668" cy="66586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vert="horz" wrap="square" lIns="0" tIns="18288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>
                <a:solidFill>
                  <a:srgbClr val="1A04BC"/>
                </a:solidFill>
                <a:latin typeface="Arial" pitchFamily="34" charset="0"/>
                <a:cs typeface="Arial" panose="020B0604020202020204" pitchFamily="34" charset="0"/>
              </a:rPr>
              <a:t>동일 조직 분류</a:t>
            </a:r>
            <a:r>
              <a:rPr kumimoji="1" lang="ko-KR" altLang="en-US" sz="1100" b="1" kern="0">
                <a:latin typeface="Arial" pitchFamily="34" charset="0"/>
                <a:cs typeface="Arial" panose="020B0604020202020204" pitchFamily="34" charset="0"/>
              </a:rPr>
              <a:t> 대상 조회 권한 부여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FBF4612-C1E4-D0C4-EE56-2CCE3F985533}"/>
              </a:ext>
            </a:extLst>
          </p:cNvPr>
          <p:cNvSpPr/>
          <p:nvPr/>
        </p:nvSpPr>
        <p:spPr bwMode="auto">
          <a:xfrm>
            <a:off x="5009461" y="1330751"/>
            <a:ext cx="1323668" cy="66586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vert="horz" wrap="square" lIns="0" tIns="18288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0">
                <a:solidFill>
                  <a:srgbClr val="1A04BC"/>
                </a:solidFill>
                <a:latin typeface="Arial" pitchFamily="34" charset="0"/>
                <a:cs typeface="Arial" panose="020B0604020202020204" pitchFamily="34" charset="0"/>
              </a:rPr>
              <a:t>생성자 소속 조직</a:t>
            </a:r>
            <a:r>
              <a:rPr kumimoji="1" lang="ko-KR" altLang="en-US" sz="1100" b="1" kern="0">
                <a:latin typeface="Arial" pitchFamily="34" charset="0"/>
                <a:cs typeface="Arial" panose="020B0604020202020204" pitchFamily="34" charset="0"/>
              </a:rPr>
              <a:t>만 조회 권한 부여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320507A-CE99-AE21-4411-B7D732E3E382}"/>
              </a:ext>
            </a:extLst>
          </p:cNvPr>
          <p:cNvSpPr/>
          <p:nvPr/>
        </p:nvSpPr>
        <p:spPr bwMode="auto">
          <a:xfrm>
            <a:off x="3566578" y="1330752"/>
            <a:ext cx="548640" cy="1645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kern="0">
                <a:solidFill>
                  <a:schemeClr val="bg1"/>
                </a:solidFill>
                <a:latin typeface="Arial" pitchFamily="34" charset="0"/>
                <a:cs typeface="Arial" panose="020B0604020202020204" pitchFamily="34" charset="0"/>
              </a:rPr>
              <a:t>체크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578E10D-9880-7478-7DAA-5FDB94D58216}"/>
              </a:ext>
            </a:extLst>
          </p:cNvPr>
          <p:cNvSpPr/>
          <p:nvPr/>
        </p:nvSpPr>
        <p:spPr bwMode="auto">
          <a:xfrm>
            <a:off x="5009461" y="1330752"/>
            <a:ext cx="548640" cy="1645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kern="0" err="1">
                <a:solidFill>
                  <a:schemeClr val="bg1"/>
                </a:solidFill>
                <a:latin typeface="Arial" pitchFamily="34" charset="0"/>
                <a:cs typeface="Arial" panose="020B0604020202020204" pitchFamily="34" charset="0"/>
              </a:rPr>
              <a:t>미체크</a:t>
            </a:r>
            <a:endParaRPr kumimoji="1" lang="ko-KR" altLang="en-US" sz="1000" b="1" kern="0">
              <a:solidFill>
                <a:schemeClr val="bg1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67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E82FB-8520-E286-8098-271C18E5C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>
            <a:extLst>
              <a:ext uri="{FF2B5EF4-FFF2-40B4-BE49-F238E27FC236}">
                <a16:creationId xmlns:a16="http://schemas.microsoft.com/office/drawing/2014/main" id="{43E67DBB-EDB9-11D5-690A-D48C278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3921266" cy="307777"/>
          </a:xfrm>
        </p:spPr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참고</a:t>
            </a:r>
            <a:r>
              <a:rPr lang="en-US" altLang="ko-KR"/>
              <a:t>] </a:t>
            </a:r>
            <a:r>
              <a:rPr lang="ko-KR" altLang="en-US"/>
              <a:t>모바일 개발 </a:t>
            </a:r>
            <a:r>
              <a:rPr lang="ko-KR" altLang="en-US" err="1"/>
              <a:t>미제공</a:t>
            </a:r>
            <a:r>
              <a:rPr lang="ko-KR" altLang="en-US"/>
              <a:t> 기능 </a:t>
            </a:r>
            <a:r>
              <a:rPr lang="en-US" altLang="ko-KR"/>
              <a:t>List</a:t>
            </a: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3FEE710-DB04-382D-B95D-06C381EB7B24}"/>
              </a:ext>
            </a:extLst>
          </p:cNvPr>
          <p:cNvGraphicFramePr>
            <a:graphicFrameLocks noGrp="1"/>
          </p:cNvGraphicFramePr>
          <p:nvPr/>
        </p:nvGraphicFramePr>
        <p:xfrm>
          <a:off x="200025" y="913145"/>
          <a:ext cx="9511468" cy="5684207"/>
        </p:xfrm>
        <a:graphic>
          <a:graphicData uri="http://schemas.openxmlformats.org/drawingml/2006/table">
            <a:tbl>
              <a:tblPr/>
              <a:tblGrid>
                <a:gridCol w="1123468">
                  <a:extLst>
                    <a:ext uri="{9D8B030D-6E8A-4147-A177-3AD203B41FA5}">
                      <a16:colId xmlns:a16="http://schemas.microsoft.com/office/drawing/2014/main" val="100662013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235000784"/>
                    </a:ext>
                  </a:extLst>
                </a:gridCol>
                <a:gridCol w="3312000">
                  <a:extLst>
                    <a:ext uri="{9D8B030D-6E8A-4147-A177-3AD203B41FA5}">
                      <a16:colId xmlns:a16="http://schemas.microsoft.com/office/drawing/2014/main" val="3769822464"/>
                    </a:ext>
                  </a:extLst>
                </a:gridCol>
                <a:gridCol w="3312000">
                  <a:extLst>
                    <a:ext uri="{9D8B030D-6E8A-4147-A177-3AD203B41FA5}">
                      <a16:colId xmlns:a16="http://schemas.microsoft.com/office/drawing/2014/main" val="153952595"/>
                    </a:ext>
                  </a:extLst>
                </a:gridCol>
              </a:tblGrid>
              <a:tr h="24820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기능명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상세 설명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제외 사유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05722"/>
                  </a:ext>
                </a:extLst>
              </a:tr>
              <a:tr h="50400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다운로드 기능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세일즈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포스상에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업로드된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파일을 다운로드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포스코 인터내셔널 보안 정책에 따라 파일 다운로드는 원천적으로 제한됨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82670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 대시보드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홈화면에 존재하는 조직기준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개인기준의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조회성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대시보드 화면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모바일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Layout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상에서 사용성 확보가 어려우며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관련된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Needs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 적음</a:t>
                      </a:r>
                      <a:endParaRPr lang="en-US" altLang="ko-KR" sz="1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커스텀 화면으로 개발 분량 다수 포함됨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(User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기준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Chatter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화면으로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홈화면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대체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43"/>
                  </a:ext>
                </a:extLst>
              </a:tr>
              <a:tr h="684000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Account &amp;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Contact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 카드 생성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거래선 정보 기준의 고객사 카드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(PDF, Word)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문서 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생성 및 다운로드</a:t>
                      </a:r>
                      <a:endParaRPr lang="en-US" altLang="ko-KR" sz="1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고객사 카드 생성 이력에 따른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과거 버전의 다운로드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환경에서 파일 다운로드를 제한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자체가 모바일에서 수행하기에 적합치 않음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1433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SAP BP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 신청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BP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등록되지 않은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세일즈포스의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거래선에서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SAP BP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등록화면을 띄우는 기능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SAP BP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등록의 제공이 불가함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9194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거래선 조직도 정보 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및 수정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거래선 별 조직도를 생성하여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연락처를 매핑하는 기능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업무가 모바일에서 수행하기에 적합치 않음</a:t>
                      </a: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조직도 생성에 대한 부분을 일부 권한자에 한하여 기능 제공 예정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57705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 Support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NDA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거래선 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미팅메모 공유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생성한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NDA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거래선 미팅메모를 타 조직원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NDA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거래선 관리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권한자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등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공유하는 기능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세일즈포스가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모바일 환경에서는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Standard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기능을 지원하지 않지만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PC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환경에서는 지원하고 있음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환경에서 기능 활용 가능하며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개발 완료한 상황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94684"/>
                  </a:ext>
                </a:extLst>
              </a:tr>
              <a:tr h="82800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 &amp; </a:t>
                      </a:r>
                      <a:b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Fulfillment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포스코 고객 매핑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동일 포스코 고객의 복수 주문 선택 후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BP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매핑하는 기능 </a:t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(order no.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매핑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orderline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일괄매핑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모바일 환경에서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List View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 복수 건 레코드 선택하는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UI/UX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 불가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orderline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상세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고객매핑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가능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  (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orderline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매핑 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, order no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매핑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51731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출하 </a:t>
                      </a:r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레포트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출하연도별 월별 출하량 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레포트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조회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매트릭스 유형의 레포트로 모바일 환경 지원 불가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월별 출하량 상세 정보는 조회 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09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445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B094C-6CF1-7380-1B29-DF90753C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54C84-3821-3D07-923E-1A3C0A0A259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iOS </a:t>
            </a:r>
            <a:r>
              <a:rPr kumimoji="0" lang="ko-KR" altLang="en-US" sz="2000" spc="-70"/>
              <a:t>연락처 </a:t>
            </a:r>
            <a:r>
              <a:rPr kumimoji="0" lang="ko-KR" altLang="en-US" sz="2000" spc="-70" err="1"/>
              <a:t>내려받기</a:t>
            </a:r>
            <a:r>
              <a:rPr kumimoji="0" lang="en-US" altLang="ko-KR" sz="2000" spc="-70"/>
              <a:t>(1/3)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002C30A-5F77-763B-463D-2AB471A59E86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iOS </a:t>
                      </a:r>
                      <a:r>
                        <a:rPr lang="ko-KR" altLang="en-US" sz="1200" b="1"/>
                        <a:t>연락처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C1197F4-BC19-5B58-A37F-7C44C71419D3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C775AB-9B58-CF2B-5279-5F9FC1864B5D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아이폰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(IOS)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기기에서 “연락처“ 앱 클릭 후 우측 상단 “목록 추가“ 버튼 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en-US" altLang="ko-KR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IPhone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항목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특정 연락처 내보내기를 위한 목록 생성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생성된 연락처 목록을 클릭 후 “연락처 추가” 버튼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* 모든 연락처를 내보내기 할 경우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개인 연락처가 포함되기 때문에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반드시 업무용 연락처 그룹을 만들어서 내보내기 해주세요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. </a:t>
            </a:r>
            <a:endParaRPr lang="en-US" altLang="ko-KR" sz="12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646490F-7B8C-0D28-0BF8-CFBCE63DF034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2AB982-6E3D-0036-3DBA-AD287A7E1373}"/>
              </a:ext>
            </a:extLst>
          </p:cNvPr>
          <p:cNvGrpSpPr/>
          <p:nvPr/>
        </p:nvGrpSpPr>
        <p:grpSpPr>
          <a:xfrm>
            <a:off x="335756" y="1952836"/>
            <a:ext cx="6108552" cy="4006478"/>
            <a:chOff x="242888" y="1952836"/>
            <a:chExt cx="6636730" cy="4352900"/>
          </a:xfrm>
        </p:grpSpPr>
        <p:pic>
          <p:nvPicPr>
            <p:cNvPr id="22" name="그림 21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F1B9C23-9CA5-D185-5373-1CD23920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88" y="1952836"/>
              <a:ext cx="2011412" cy="4352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799C80-B929-F8BF-D7F1-74A8923A9338}"/>
                </a:ext>
              </a:extLst>
            </p:cNvPr>
            <p:cNvSpPr/>
            <p:nvPr/>
          </p:nvSpPr>
          <p:spPr>
            <a:xfrm>
              <a:off x="1708001" y="2163934"/>
              <a:ext cx="536773" cy="2430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727DBBC7-B239-F5B9-3207-E6AEF9CE692D}"/>
                </a:ext>
              </a:extLst>
            </p:cNvPr>
            <p:cNvSpPr/>
            <p:nvPr/>
          </p:nvSpPr>
          <p:spPr>
            <a:xfrm>
              <a:off x="1614337" y="2079796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1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A723E6-8AC0-EE7E-E8C7-B9F41084497A}"/>
                </a:ext>
              </a:extLst>
            </p:cNvPr>
            <p:cNvSpPr/>
            <p:nvPr/>
          </p:nvSpPr>
          <p:spPr>
            <a:xfrm>
              <a:off x="926950" y="2856084"/>
              <a:ext cx="1317823" cy="2430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F3940D6C-385C-3072-EEF3-36394CBAC42E}"/>
                </a:ext>
              </a:extLst>
            </p:cNvPr>
            <p:cNvSpPr/>
            <p:nvPr/>
          </p:nvSpPr>
          <p:spPr>
            <a:xfrm>
              <a:off x="833285" y="2771946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2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pic>
          <p:nvPicPr>
            <p:cNvPr id="27" name="그림 26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BEBB7D5-6F57-DF7E-69E2-187C1B5B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9" y="1952836"/>
              <a:ext cx="2011180" cy="4352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 descr="텍스트, 스크린샷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828424-375C-DEAA-56A4-FB9333A4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438" y="1952836"/>
              <a:ext cx="2011180" cy="4352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3D0C868-D0C4-6987-4944-24A77D197BA2}"/>
                </a:ext>
              </a:extLst>
            </p:cNvPr>
            <p:cNvSpPr/>
            <p:nvPr/>
          </p:nvSpPr>
          <p:spPr>
            <a:xfrm>
              <a:off x="2646203" y="4551534"/>
              <a:ext cx="1831640" cy="22395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69B8D56E-5CF3-8865-4233-52F854D7E9CD}"/>
                </a:ext>
              </a:extLst>
            </p:cNvPr>
            <p:cNvSpPr/>
            <p:nvPr/>
          </p:nvSpPr>
          <p:spPr>
            <a:xfrm>
              <a:off x="2555779" y="4467396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3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0B8F412-BB18-91A8-18BE-54178421EF83}"/>
                </a:ext>
              </a:extLst>
            </p:cNvPr>
            <p:cNvCxnSpPr>
              <a:stCxn id="23" idx="2"/>
              <a:endCxn id="25" idx="0"/>
            </p:cNvCxnSpPr>
            <p:nvPr/>
          </p:nvCxnSpPr>
          <p:spPr>
            <a:xfrm flipH="1">
              <a:off x="1585862" y="2406935"/>
              <a:ext cx="390526" cy="44914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28A36C8-7BF6-92C4-CD59-958DA2820F98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585862" y="3099085"/>
              <a:ext cx="2011412" cy="145244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6348A0E-9B13-F3EC-1C40-4E682E0767FA}"/>
                </a:ext>
              </a:extLst>
            </p:cNvPr>
            <p:cNvCxnSpPr>
              <a:cxnSpLocks/>
            </p:cNvCxnSpPr>
            <p:nvPr/>
          </p:nvCxnSpPr>
          <p:spPr>
            <a:xfrm>
              <a:off x="4477843" y="4635671"/>
              <a:ext cx="1051154" cy="1398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3421A7C-8153-6C2E-F0F9-2E1227176033}"/>
                </a:ext>
              </a:extLst>
            </p:cNvPr>
            <p:cNvSpPr/>
            <p:nvPr/>
          </p:nvSpPr>
          <p:spPr>
            <a:xfrm>
              <a:off x="5528997" y="4635671"/>
              <a:ext cx="647986" cy="21918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C00186F8-64E6-5AB4-70B4-7B31C345B45D}"/>
                </a:ext>
              </a:extLst>
            </p:cNvPr>
            <p:cNvSpPr/>
            <p:nvPr/>
          </p:nvSpPr>
          <p:spPr>
            <a:xfrm>
              <a:off x="5438573" y="4551533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4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204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41A4-E664-A8CA-606B-AD817281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73E39-DE68-87D7-F03B-388F781BBDA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iOS </a:t>
            </a:r>
            <a:r>
              <a:rPr kumimoji="0" lang="ko-KR" altLang="en-US" sz="2000" spc="-70"/>
              <a:t>연락처 </a:t>
            </a:r>
            <a:r>
              <a:rPr kumimoji="0" lang="ko-KR" altLang="en-US" sz="2000" spc="-70" err="1"/>
              <a:t>내려받기</a:t>
            </a:r>
            <a:r>
              <a:rPr kumimoji="0" lang="en-US" altLang="ko-KR" sz="2000" spc="-70"/>
              <a:t>(2/3)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39586C7-F230-0EF6-A59A-C1B24FAD688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iOS </a:t>
                      </a:r>
                      <a:r>
                        <a:rPr lang="ko-KR" altLang="en-US" sz="1200" b="1"/>
                        <a:t>연락처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CABC58E-237F-3726-5595-0B8CDF852945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4CC1BA-C5B4-9B06-9902-85C019D6060A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원하는 연락처를 검색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선택하여 내보내기 목록에 추가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연락처 추가 완료 후 “목록” 버튼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내보내기 연락처 목록을 길게 터치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노출되는 메뉴 중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내보내기” 메뉴를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* 모든 연락처를 내보내기 할 경우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개인 연락처가 포함되기 때문에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반드시 업무용 연락처 그룹을 만들어서 내보내기 해주세요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. 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4FF9A9F-D781-9C7C-4377-535D876E58D1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2C43017-3648-888C-A449-B18794CACB75}"/>
              </a:ext>
            </a:extLst>
          </p:cNvPr>
          <p:cNvGrpSpPr/>
          <p:nvPr/>
        </p:nvGrpSpPr>
        <p:grpSpPr>
          <a:xfrm>
            <a:off x="242889" y="1884912"/>
            <a:ext cx="6222280" cy="4043320"/>
            <a:chOff x="804463" y="1641651"/>
            <a:chExt cx="6697925" cy="4352400"/>
          </a:xfrm>
        </p:grpSpPr>
        <p:pic>
          <p:nvPicPr>
            <p:cNvPr id="26" name="그림 25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604F6AB-0653-5A6D-A376-96CB8E63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208" y="1641651"/>
              <a:ext cx="2011180" cy="4352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 descr="텍스트, 스크린샷, 번호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B9D494-8041-CA40-6ECD-9A8E06B4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379" y="1641651"/>
              <a:ext cx="2011180" cy="4352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 descr="텍스트, 스크린샷, 소프트웨어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C69916-64E3-0726-959B-D43924503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401" y="1641651"/>
              <a:ext cx="2011180" cy="4352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C59028-C8A8-74C5-A4D7-337FC9D5ED0E}"/>
                </a:ext>
              </a:extLst>
            </p:cNvPr>
            <p:cNvSpPr/>
            <p:nvPr/>
          </p:nvSpPr>
          <p:spPr>
            <a:xfrm>
              <a:off x="969065" y="2139950"/>
              <a:ext cx="1618560" cy="19906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DE7D305A-C7A7-FA26-AB20-A50E35CEC46A}"/>
                </a:ext>
              </a:extLst>
            </p:cNvPr>
            <p:cNvSpPr/>
            <p:nvPr/>
          </p:nvSpPr>
          <p:spPr>
            <a:xfrm>
              <a:off x="875400" y="2055812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1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C50928-1A69-797B-12AA-191F59D3B6DF}"/>
                </a:ext>
              </a:extLst>
            </p:cNvPr>
            <p:cNvSpPr/>
            <p:nvPr/>
          </p:nvSpPr>
          <p:spPr>
            <a:xfrm>
              <a:off x="875402" y="2678446"/>
              <a:ext cx="2011180" cy="14169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09C8E887-FE59-67FA-ECA3-A2D6CDF0B646}"/>
                </a:ext>
              </a:extLst>
            </p:cNvPr>
            <p:cNvSpPr/>
            <p:nvPr/>
          </p:nvSpPr>
          <p:spPr>
            <a:xfrm>
              <a:off x="804463" y="2594308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2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C8CB60-7B2F-0E7B-CEFB-52142689CBA4}"/>
                </a:ext>
              </a:extLst>
            </p:cNvPr>
            <p:cNvSpPr/>
            <p:nvPr/>
          </p:nvSpPr>
          <p:spPr>
            <a:xfrm>
              <a:off x="3187377" y="1874712"/>
              <a:ext cx="399167" cy="2228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361F4477-87A9-127B-FC18-544F3074E2BF}"/>
                </a:ext>
              </a:extLst>
            </p:cNvPr>
            <p:cNvSpPr/>
            <p:nvPr/>
          </p:nvSpPr>
          <p:spPr>
            <a:xfrm>
              <a:off x="3103239" y="1790574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3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F2FBF00-16F0-CE7A-0EBD-28945D598AAC}"/>
                </a:ext>
              </a:extLst>
            </p:cNvPr>
            <p:cNvCxnSpPr>
              <a:cxnSpLocks/>
              <a:stCxn id="29" idx="2"/>
              <a:endCxn id="31" idx="0"/>
            </p:cNvCxnSpPr>
            <p:nvPr/>
          </p:nvCxnSpPr>
          <p:spPr>
            <a:xfrm>
              <a:off x="1778345" y="2339011"/>
              <a:ext cx="102647" cy="33943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C6F3E33-187D-0DEB-75CF-07A2FC623E29}"/>
                </a:ext>
              </a:extLst>
            </p:cNvPr>
            <p:cNvCxnSpPr>
              <a:cxnSpLocks/>
              <a:stCxn id="31" idx="3"/>
              <a:endCxn id="33" idx="2"/>
            </p:cNvCxnSpPr>
            <p:nvPr/>
          </p:nvCxnSpPr>
          <p:spPr>
            <a:xfrm flipV="1">
              <a:off x="2886582" y="2097576"/>
              <a:ext cx="500379" cy="128935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FDB4AEB-B372-9359-D66D-678959209B62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3603619" y="1949085"/>
              <a:ext cx="2906606" cy="229101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CCC092D-728F-E733-01CF-B9A164AE019D}"/>
                </a:ext>
              </a:extLst>
            </p:cNvPr>
            <p:cNvSpPr/>
            <p:nvPr/>
          </p:nvSpPr>
          <p:spPr>
            <a:xfrm>
              <a:off x="5614762" y="4240098"/>
              <a:ext cx="1790926" cy="2223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3102CA4C-F15D-6A23-0478-03650EF3B39C}"/>
                </a:ext>
              </a:extLst>
            </p:cNvPr>
            <p:cNvSpPr/>
            <p:nvPr/>
          </p:nvSpPr>
          <p:spPr>
            <a:xfrm>
              <a:off x="5530624" y="4155960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4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pic>
          <p:nvPicPr>
            <p:cNvPr id="40" name="그림 39" descr="텍스트, 스크린샷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0B2D0E-DBFF-7935-6603-D60FAA2C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27" b="31708"/>
            <a:stretch>
              <a:fillRect/>
            </a:stretch>
          </p:blipFill>
          <p:spPr>
            <a:xfrm>
              <a:off x="5678340" y="1750592"/>
              <a:ext cx="1697920" cy="1516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50FEE0B-4C8E-5EB8-3B49-9836430BE789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6496798" y="3266864"/>
              <a:ext cx="30502" cy="97323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6122297-0E23-BAF5-2CF4-6E6BB77D9920}"/>
                </a:ext>
              </a:extLst>
            </p:cNvPr>
            <p:cNvSpPr/>
            <p:nvPr/>
          </p:nvSpPr>
          <p:spPr>
            <a:xfrm>
              <a:off x="5989320" y="2295168"/>
              <a:ext cx="1082040" cy="2223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50BC8DAD-563B-34B7-3550-885449110D97}"/>
                </a:ext>
              </a:extLst>
            </p:cNvPr>
            <p:cNvSpPr/>
            <p:nvPr/>
          </p:nvSpPr>
          <p:spPr>
            <a:xfrm>
              <a:off x="5905182" y="2211030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5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175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6C948-D26B-1F7E-3DB4-A759AF3E0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3333B-6912-7779-DF08-0DBD8EED54F5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iOS </a:t>
            </a:r>
            <a:r>
              <a:rPr kumimoji="0" lang="ko-KR" altLang="en-US" sz="2000" spc="-70"/>
              <a:t>연락처 </a:t>
            </a:r>
            <a:r>
              <a:rPr kumimoji="0" lang="ko-KR" altLang="en-US" sz="2000" spc="-70" err="1"/>
              <a:t>내려받기</a:t>
            </a:r>
            <a:r>
              <a:rPr kumimoji="0" lang="en-US" altLang="ko-KR" sz="2000" spc="-70"/>
              <a:t>(3/3)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BFCF2EE-6138-ECE3-60BA-AF1623380D8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iOS </a:t>
                      </a:r>
                      <a:r>
                        <a:rPr lang="ko-KR" altLang="en-US" sz="1200" b="1"/>
                        <a:t>연락처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1735D18-361E-7F59-B14A-32B01386220A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24FE-81E3-9936-ACA4-D0AC113A5A66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공유할 필드 선택 후 “완료” 버튼 클릭</a:t>
            </a:r>
            <a:b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연락처 정보에 따라 노출되는 필드 상이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생성된 연락처 파일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(.</a:t>
            </a:r>
            <a:r>
              <a:rPr lang="en-US" altLang="ko-KR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vcf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을 파일에 저장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휴대폰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또는 이메일 앱을 선택하여 자신에게 전송 후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Desktop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에서 다운로드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* 모든 연락처를 내보내기 할 경우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개인 연락처가 포함되기 때문에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반드시 업무용 연락처 그룹을 만들어서 내보내기 해주세요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C518918-7601-9188-16D4-0E847B56E1B6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EB141D-80E5-F666-C4D6-60EB028FFFD2}"/>
              </a:ext>
            </a:extLst>
          </p:cNvPr>
          <p:cNvGrpSpPr/>
          <p:nvPr/>
        </p:nvGrpSpPr>
        <p:grpSpPr>
          <a:xfrm>
            <a:off x="3818405" y="2047880"/>
            <a:ext cx="2046160" cy="4352399"/>
            <a:chOff x="-3705182" y="4840026"/>
            <a:chExt cx="2011180" cy="3692393"/>
          </a:xfrm>
        </p:grpSpPr>
        <p:pic>
          <p:nvPicPr>
            <p:cNvPr id="7" name="그림 6" descr="텍스트, 스크린샷, 멀티미디어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E39F6D-4EDB-6870-D5CC-EF2DB046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88"/>
            <a:stretch>
              <a:fillRect/>
            </a:stretch>
          </p:blipFill>
          <p:spPr>
            <a:xfrm>
              <a:off x="-3705182" y="5715908"/>
              <a:ext cx="2011180" cy="28165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 descr="텍스트, 스크린샷, 멀티미디어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ACF1D65-F814-0474-6153-70985F37E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876"/>
            <a:stretch>
              <a:fillRect/>
            </a:stretch>
          </p:blipFill>
          <p:spPr>
            <a:xfrm>
              <a:off x="-3705182" y="4840026"/>
              <a:ext cx="2011180" cy="8758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5DAA09-1EED-C91D-E4E1-5D6D6C93C1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047881"/>
            <a:ext cx="2011180" cy="435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90E651-B9B3-F41A-A250-3393742609DA}"/>
              </a:ext>
            </a:extLst>
          </p:cNvPr>
          <p:cNvSpPr/>
          <p:nvPr/>
        </p:nvSpPr>
        <p:spPr>
          <a:xfrm>
            <a:off x="1051361" y="2785534"/>
            <a:ext cx="1952379" cy="2254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54E395F8-C91D-DA1B-2839-717AB09287A4}"/>
              </a:ext>
            </a:extLst>
          </p:cNvPr>
          <p:cNvSpPr/>
          <p:nvPr/>
        </p:nvSpPr>
        <p:spPr>
          <a:xfrm>
            <a:off x="967222" y="2695419"/>
            <a:ext cx="168275" cy="168275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1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6009D4-C4D8-00C7-5164-AF1B739C5D64}"/>
              </a:ext>
            </a:extLst>
          </p:cNvPr>
          <p:cNvSpPr/>
          <p:nvPr/>
        </p:nvSpPr>
        <p:spPr>
          <a:xfrm>
            <a:off x="3818405" y="3090088"/>
            <a:ext cx="2046160" cy="1773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BCFFC87-015E-71E2-CB29-90E835459A9E}"/>
              </a:ext>
            </a:extLst>
          </p:cNvPr>
          <p:cNvSpPr/>
          <p:nvPr/>
        </p:nvSpPr>
        <p:spPr>
          <a:xfrm>
            <a:off x="3729991" y="3001069"/>
            <a:ext cx="168275" cy="168275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2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A07BB55-E40D-8CD6-1EBC-63BA86BE3D2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003740" y="2785534"/>
            <a:ext cx="814665" cy="11914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37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3354F-AAC5-FB4B-ECFE-9A4CDE7CE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29CDC-4217-942C-502C-D2354FE7A6B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1EE1EE2-173C-E6B2-10EE-9A54363DD602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관련정보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F38D476-8E0C-900E-170F-9A57B6CC773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19BF1F-D3E5-2CF3-4A6B-E9884084E41D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연결된 연락처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이름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직급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휴대전화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이메일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주요 연락처 표기됨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새로 만들기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버튼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신규 연락처 생성 가능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연결된 미팅메모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List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미팅메모명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대표 거래선 여부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유형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작성 부서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요약 정보 표기됨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새로 만들기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”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버튼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신규 미팅메모 생성 가능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미팅 선물 내역 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List</a:t>
            </a:r>
            <a:b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연결된 미팅메모에 작성된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 선물 내역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’ List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표기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대상자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선물명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미팅일이 표기됨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내 조직 탭</a:t>
            </a:r>
            <a:r>
              <a:rPr lang="en-US" altLang="ko-KR" sz="1200" b="1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b="1">
                <a:solidFill>
                  <a:schemeClr val="tx2"/>
                </a:solidFill>
                <a:cs typeface="Arial" panose="020B0604020202020204" pitchFamily="34" charset="0"/>
              </a:rPr>
              <a:t>클릭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접속 사용자 기준 조직이 작성한 내용 기준으로 필터링 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상위 조직 경우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하위 조직 내용 포함</a:t>
            </a: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CE5DA4-B5C5-2ACB-045E-D5859431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34"/>
          <a:stretch>
            <a:fillRect/>
          </a:stretch>
        </p:blipFill>
        <p:spPr>
          <a:xfrm>
            <a:off x="242889" y="1844675"/>
            <a:ext cx="6294288" cy="45008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24EA6476-B59B-4D4D-9FE8-A086BC4B9A5E}"/>
              </a:ext>
            </a:extLst>
          </p:cNvPr>
          <p:cNvSpPr/>
          <p:nvPr/>
        </p:nvSpPr>
        <p:spPr bwMode="gray">
          <a:xfrm>
            <a:off x="3606042" y="2528901"/>
            <a:ext cx="2745398" cy="144016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D265C3-9635-3D8A-67FB-265D61517A6E}"/>
              </a:ext>
            </a:extLst>
          </p:cNvPr>
          <p:cNvSpPr/>
          <p:nvPr/>
        </p:nvSpPr>
        <p:spPr bwMode="auto">
          <a:xfrm>
            <a:off x="3347691" y="252375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A37D00AA-36B0-A104-BE36-1F5B58757F59}"/>
              </a:ext>
            </a:extLst>
          </p:cNvPr>
          <p:cNvSpPr/>
          <p:nvPr/>
        </p:nvSpPr>
        <p:spPr bwMode="gray">
          <a:xfrm>
            <a:off x="3606042" y="3969061"/>
            <a:ext cx="2745398" cy="10801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67E586-B80E-0C2A-21D0-34B1C288AD27}"/>
              </a:ext>
            </a:extLst>
          </p:cNvPr>
          <p:cNvSpPr/>
          <p:nvPr/>
        </p:nvSpPr>
        <p:spPr bwMode="auto">
          <a:xfrm>
            <a:off x="3347691" y="396391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2F1D4E6D-BD0B-7EF9-13C6-4210BE847A0F}"/>
              </a:ext>
            </a:extLst>
          </p:cNvPr>
          <p:cNvSpPr/>
          <p:nvPr/>
        </p:nvSpPr>
        <p:spPr bwMode="gray">
          <a:xfrm>
            <a:off x="3606042" y="5043760"/>
            <a:ext cx="2745398" cy="10801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1374665-7812-9E5C-5D33-B7054C21F55B}"/>
              </a:ext>
            </a:extLst>
          </p:cNvPr>
          <p:cNvSpPr/>
          <p:nvPr/>
        </p:nvSpPr>
        <p:spPr bwMode="auto">
          <a:xfrm>
            <a:off x="3347691" y="502872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98C237-2385-004A-635D-070C49AB9825}"/>
              </a:ext>
            </a:extLst>
          </p:cNvPr>
          <p:cNvSpPr/>
          <p:nvPr/>
        </p:nvSpPr>
        <p:spPr bwMode="auto">
          <a:xfrm>
            <a:off x="4048808" y="201066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268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95A9E-85E4-50FD-F648-B7054F2C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65F5-086B-9295-B65C-26C2FBF85A7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460800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</a:t>
            </a:r>
            <a:r>
              <a:rPr kumimoji="0" lang="ko-KR" altLang="en-US" sz="2000" spc="-70"/>
              <a:t>안드로이드</a:t>
            </a:r>
            <a:r>
              <a:rPr kumimoji="0" lang="en-US" altLang="ko-KR" sz="2000" spc="-70"/>
              <a:t> </a:t>
            </a:r>
            <a:r>
              <a:rPr kumimoji="0" lang="ko-KR" altLang="en-US" sz="2000" spc="-70"/>
              <a:t>연락처 </a:t>
            </a:r>
            <a:r>
              <a:rPr kumimoji="0" lang="ko-KR" altLang="en-US" sz="2000" spc="-70" err="1"/>
              <a:t>내려받기</a:t>
            </a:r>
            <a:r>
              <a:rPr kumimoji="0" lang="en-US" altLang="ko-KR" sz="2000" spc="-70"/>
              <a:t>(1/3)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FB0F4CA-5BFE-DD4F-AD04-6774E0531E14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AOS </a:t>
                      </a:r>
                      <a:r>
                        <a:rPr lang="ko-KR" altLang="en-US" sz="1200" b="1"/>
                        <a:t>연락처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7BE1A81-C392-D725-C5F1-F5D178FCDCB8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0DA4BE-474B-5C2A-9D69-0D7B8417CDB9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“연락처” 앱으로 접속하여 “그룹”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화면 상단 우측 “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+“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버튼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그룹 이름을 입력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(Ex.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내보내기용 업무 연락처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그룹원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추가“ 버튼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* 모든 연락처를 내보내기 할 경우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개인 연락처가 포함되기 때문에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반드시 업무용 연락처 그룹을 만들어서 내보내기 해주세요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2751542-1EDE-8111-3499-4A90F7DEC89D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470BF8-F1FD-4AE1-69AE-7DC1C8671586}"/>
              </a:ext>
            </a:extLst>
          </p:cNvPr>
          <p:cNvGrpSpPr/>
          <p:nvPr/>
        </p:nvGrpSpPr>
        <p:grpSpPr>
          <a:xfrm>
            <a:off x="242888" y="1916832"/>
            <a:ext cx="6222280" cy="3816204"/>
            <a:chOff x="606347" y="1637449"/>
            <a:chExt cx="7112510" cy="4362193"/>
          </a:xfrm>
        </p:grpSpPr>
        <p:pic>
          <p:nvPicPr>
            <p:cNvPr id="4" name="그림 3" descr="텍스트, 스크린샷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D1424DF-A427-4C71-3210-4E0C0B7C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724"/>
            <a:stretch>
              <a:fillRect/>
            </a:stretch>
          </p:blipFill>
          <p:spPr>
            <a:xfrm>
              <a:off x="667566" y="1637449"/>
              <a:ext cx="2216749" cy="4352400"/>
            </a:xfrm>
            <a:prstGeom prst="rect">
              <a:avLst/>
            </a:prstGeom>
          </p:spPr>
        </p:pic>
        <p:pic>
          <p:nvPicPr>
            <p:cNvPr id="7" name="그림 6" descr="텍스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B892F0E-C7F0-437E-F87C-3A945359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04" y="1646502"/>
              <a:ext cx="2216749" cy="4353140"/>
            </a:xfrm>
            <a:prstGeom prst="rect">
              <a:avLst/>
            </a:prstGeom>
          </p:spPr>
        </p:pic>
        <p:pic>
          <p:nvPicPr>
            <p:cNvPr id="8" name="그림 7" descr="텍스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492DDF3-C3AB-8078-4406-58F071077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642" y="1646502"/>
              <a:ext cx="2216215" cy="43524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D6E204-4FC2-B4BC-560C-B9EB66416C33}"/>
                </a:ext>
              </a:extLst>
            </p:cNvPr>
            <p:cNvSpPr/>
            <p:nvPr/>
          </p:nvSpPr>
          <p:spPr>
            <a:xfrm>
              <a:off x="686725" y="5254348"/>
              <a:ext cx="2170431" cy="3556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연결자 9">
              <a:extLst>
                <a:ext uri="{FF2B5EF4-FFF2-40B4-BE49-F238E27FC236}">
                  <a16:creationId xmlns:a16="http://schemas.microsoft.com/office/drawing/2014/main" id="{895BA7A7-3F56-B129-5908-FD69B1F0CE97}"/>
                </a:ext>
              </a:extLst>
            </p:cNvPr>
            <p:cNvSpPr/>
            <p:nvPr/>
          </p:nvSpPr>
          <p:spPr>
            <a:xfrm>
              <a:off x="606347" y="5170209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1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84FEED-193E-D582-A1F0-445041599431}"/>
                </a:ext>
              </a:extLst>
            </p:cNvPr>
            <p:cNvSpPr/>
            <p:nvPr/>
          </p:nvSpPr>
          <p:spPr>
            <a:xfrm>
              <a:off x="4949721" y="1786234"/>
              <a:ext cx="328930" cy="2781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AFA64E1F-A83A-B01E-CABD-31FA87F30342}"/>
                </a:ext>
              </a:extLst>
            </p:cNvPr>
            <p:cNvSpPr/>
            <p:nvPr/>
          </p:nvSpPr>
          <p:spPr>
            <a:xfrm>
              <a:off x="4849002" y="1696667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2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1D2667-EEA0-975F-04FC-F394B40E9D00}"/>
                </a:ext>
              </a:extLst>
            </p:cNvPr>
            <p:cNvSpPr/>
            <p:nvPr/>
          </p:nvSpPr>
          <p:spPr>
            <a:xfrm>
              <a:off x="5560175" y="3308618"/>
              <a:ext cx="2121474" cy="3108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12021C7-BE1B-6BDB-CBD8-BEA1145B189C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6601335" y="2530131"/>
              <a:ext cx="12588" cy="77848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380C72A-D49C-B863-9D15-E9055EC94F58}"/>
                </a:ext>
              </a:extLst>
            </p:cNvPr>
            <p:cNvSpPr/>
            <p:nvPr/>
          </p:nvSpPr>
          <p:spPr>
            <a:xfrm>
              <a:off x="5546196" y="2149902"/>
              <a:ext cx="2135453" cy="38022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F2A5DF6B-F3C1-8D81-096A-589C07EA6AEB}"/>
                </a:ext>
              </a:extLst>
            </p:cNvPr>
            <p:cNvSpPr/>
            <p:nvPr/>
          </p:nvSpPr>
          <p:spPr>
            <a:xfrm>
              <a:off x="5461167" y="2059559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3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50A96F1-804A-FBD8-3590-933649EE6A96}"/>
                </a:ext>
              </a:extLst>
            </p:cNvPr>
            <p:cNvCxnSpPr>
              <a:cxnSpLocks/>
              <a:stCxn id="11" idx="2"/>
              <a:endCxn id="16" idx="1"/>
            </p:cNvCxnSpPr>
            <p:nvPr/>
          </p:nvCxnSpPr>
          <p:spPr>
            <a:xfrm>
              <a:off x="5114186" y="2064411"/>
              <a:ext cx="432010" cy="27560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BE7D569D-ABAE-9B31-8390-C20A11D8C52E}"/>
                </a:ext>
              </a:extLst>
            </p:cNvPr>
            <p:cNvSpPr/>
            <p:nvPr/>
          </p:nvSpPr>
          <p:spPr>
            <a:xfrm>
              <a:off x="5455300" y="3217799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4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4DBFD319-ED7B-F3E6-90CC-31937D035DC7}"/>
                </a:ext>
              </a:extLst>
            </p:cNvPr>
            <p:cNvCxnSpPr>
              <a:cxnSpLocks/>
              <a:stCxn id="9" idx="0"/>
              <a:endCxn id="11" idx="1"/>
            </p:cNvCxnSpPr>
            <p:nvPr/>
          </p:nvCxnSpPr>
          <p:spPr>
            <a:xfrm flipV="1">
              <a:off x="1771941" y="1925323"/>
              <a:ext cx="3177780" cy="332902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4654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81536-6972-8325-ED87-991606599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B18D5-E3E0-3568-0DD1-9DAD7820BF2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460800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</a:t>
            </a:r>
            <a:r>
              <a:rPr kumimoji="0" lang="ko-KR" altLang="en-US" sz="2000" spc="-70"/>
              <a:t>안드로이드</a:t>
            </a:r>
            <a:r>
              <a:rPr kumimoji="0" lang="en-US" altLang="ko-KR" sz="2000" spc="-70"/>
              <a:t> </a:t>
            </a:r>
            <a:r>
              <a:rPr kumimoji="0" lang="ko-KR" altLang="en-US" sz="2000" spc="-70"/>
              <a:t>연락처 </a:t>
            </a:r>
            <a:r>
              <a:rPr kumimoji="0" lang="ko-KR" altLang="en-US" sz="2000" spc="-70" err="1"/>
              <a:t>내려받기</a:t>
            </a:r>
            <a:r>
              <a:rPr kumimoji="0" lang="en-US" altLang="ko-KR" sz="2000" spc="-70"/>
              <a:t>(2/3)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3CA06BD-17E1-2ADB-758B-BF081E6A2C6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AOS </a:t>
                      </a:r>
                      <a:r>
                        <a:rPr lang="ko-KR" altLang="en-US" sz="1200" b="1"/>
                        <a:t>연락처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1914FF2-348E-9D62-5C03-4920BC7CF99A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6E34CC-FD64-B7E8-B7C8-8A0D31D0CF42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그룹에 추가하고자 하는 연락처를 선택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화면 하단 “완료“ 버튼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추가된 연락처를 확인 후 </a:t>
            </a:r>
            <a:b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화면 하단 우측 “저장“ 버튼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임의의 연락처를 길게 터치 후 </a:t>
            </a:r>
            <a:b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선택 목록 활성화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* 모든 연락처를 내보내기 할 경우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개인 연락처가 포함되기 때문에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반드시 업무용 연락처 그룹을 만들어서 내보내기 해주세요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82273A5-7C70-AA9B-66E5-E527534F8F87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4CA264-5DFB-66CA-8870-EEB2149B2EC0}"/>
              </a:ext>
            </a:extLst>
          </p:cNvPr>
          <p:cNvGrpSpPr/>
          <p:nvPr/>
        </p:nvGrpSpPr>
        <p:grpSpPr>
          <a:xfrm>
            <a:off x="230808" y="1884321"/>
            <a:ext cx="6283778" cy="3848935"/>
            <a:chOff x="227936" y="1838325"/>
            <a:chExt cx="7117311" cy="4359490"/>
          </a:xfrm>
        </p:grpSpPr>
        <p:pic>
          <p:nvPicPr>
            <p:cNvPr id="4" name="그림 3" descr="텍스트, 스크린샷, 멀티미디어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8ACC5EB-FFF9-B9DC-77D4-AC50B565D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17" y="1844675"/>
              <a:ext cx="2216749" cy="4353140"/>
            </a:xfrm>
            <a:prstGeom prst="rect">
              <a:avLst/>
            </a:prstGeom>
          </p:spPr>
        </p:pic>
        <p:pic>
          <p:nvPicPr>
            <p:cNvPr id="7" name="그림 6" descr="텍스트, 스크린샷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FA089F-6E2C-F11D-EB12-AD85D0857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146" y="1844675"/>
              <a:ext cx="2216215" cy="4352400"/>
            </a:xfrm>
            <a:prstGeom prst="rect">
              <a:avLst/>
            </a:prstGeom>
          </p:spPr>
        </p:pic>
        <p:pic>
          <p:nvPicPr>
            <p:cNvPr id="8" name="그림 7" descr="텍스트, 스크린샷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6A73005-1842-52A4-728C-C68BC62A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032" y="1838325"/>
              <a:ext cx="2216215" cy="43524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E39206E-0CCF-063B-D1BA-777DD3E3BAB0}"/>
                </a:ext>
              </a:extLst>
            </p:cNvPr>
            <p:cNvSpPr/>
            <p:nvPr/>
          </p:nvSpPr>
          <p:spPr>
            <a:xfrm>
              <a:off x="335044" y="3702208"/>
              <a:ext cx="2114051" cy="125482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연결자 9">
              <a:extLst>
                <a:ext uri="{FF2B5EF4-FFF2-40B4-BE49-F238E27FC236}">
                  <a16:creationId xmlns:a16="http://schemas.microsoft.com/office/drawing/2014/main" id="{37ABC851-CCB9-48D4-77CA-908DCDEC3172}"/>
                </a:ext>
              </a:extLst>
            </p:cNvPr>
            <p:cNvSpPr/>
            <p:nvPr/>
          </p:nvSpPr>
          <p:spPr>
            <a:xfrm>
              <a:off x="245045" y="3618070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1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190611C-5F5C-D1D5-0567-65B459990B2D}"/>
                </a:ext>
              </a:extLst>
            </p:cNvPr>
            <p:cNvSpPr/>
            <p:nvPr/>
          </p:nvSpPr>
          <p:spPr>
            <a:xfrm>
              <a:off x="3820695" y="5837697"/>
              <a:ext cx="1060450" cy="3530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569D8E-4A69-E1ED-3438-F23B39C1450B}"/>
                </a:ext>
              </a:extLst>
            </p:cNvPr>
            <p:cNvSpPr/>
            <p:nvPr/>
          </p:nvSpPr>
          <p:spPr>
            <a:xfrm>
              <a:off x="312074" y="5837697"/>
              <a:ext cx="2137022" cy="3530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DD636F5F-CAB4-9E11-C7DD-7CDE6CE1AA44}"/>
                </a:ext>
              </a:extLst>
            </p:cNvPr>
            <p:cNvSpPr/>
            <p:nvPr/>
          </p:nvSpPr>
          <p:spPr>
            <a:xfrm>
              <a:off x="227936" y="5753558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2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E9C4B97-1BFA-03E3-53C2-381E56043242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2449096" y="6014211"/>
              <a:ext cx="1371599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B2791C-5B31-B8A8-26BD-ABF683469D96}"/>
                </a:ext>
              </a:extLst>
            </p:cNvPr>
            <p:cNvSpPr/>
            <p:nvPr/>
          </p:nvSpPr>
          <p:spPr>
            <a:xfrm>
              <a:off x="5193664" y="3725140"/>
              <a:ext cx="2135453" cy="2837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17C616A7-8F0D-976A-3CB6-F3E496A550F3}"/>
                </a:ext>
              </a:extLst>
            </p:cNvPr>
            <p:cNvSpPr/>
            <p:nvPr/>
          </p:nvSpPr>
          <p:spPr>
            <a:xfrm>
              <a:off x="5109526" y="3638335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4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D62D5DAF-03E3-CBBB-2753-EEDE84BDBDF4}"/>
                </a:ext>
              </a:extLst>
            </p:cNvPr>
            <p:cNvCxnSpPr>
              <a:cxnSpLocks/>
              <a:stCxn id="11" idx="3"/>
              <a:endCxn id="16" idx="2"/>
            </p:cNvCxnSpPr>
            <p:nvPr/>
          </p:nvCxnSpPr>
          <p:spPr>
            <a:xfrm flipV="1">
              <a:off x="4881145" y="4008897"/>
              <a:ext cx="1380246" cy="20053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6238393D-DA1B-CA09-9DF0-FFD120E7FA58}"/>
                </a:ext>
              </a:extLst>
            </p:cNvPr>
            <p:cNvSpPr/>
            <p:nvPr/>
          </p:nvSpPr>
          <p:spPr>
            <a:xfrm>
              <a:off x="3735739" y="5734137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3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19E202F-494D-E758-92D1-1CB1A21386CC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 flipH="1">
              <a:off x="1380585" y="4957037"/>
              <a:ext cx="11485" cy="8806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0335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DFF2-EC8A-2348-1F4D-AB8A27A3B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5FD1F-54C7-E29F-647F-2169232BAEF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460800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</a:t>
            </a:r>
            <a:r>
              <a:rPr kumimoji="0" lang="ko-KR" altLang="en-US" sz="2000" spc="-70"/>
              <a:t>안드로이드</a:t>
            </a:r>
            <a:r>
              <a:rPr kumimoji="0" lang="en-US" altLang="ko-KR" sz="2000" spc="-70"/>
              <a:t> </a:t>
            </a:r>
            <a:r>
              <a:rPr kumimoji="0" lang="ko-KR" altLang="en-US" sz="2000" spc="-70"/>
              <a:t>연락처 </a:t>
            </a:r>
            <a:r>
              <a:rPr kumimoji="0" lang="ko-KR" altLang="en-US" sz="2000" spc="-70" err="1"/>
              <a:t>내려받기</a:t>
            </a:r>
            <a:r>
              <a:rPr kumimoji="0" lang="en-US" altLang="ko-KR" sz="2000" spc="-70"/>
              <a:t>(3/3)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3B9B1EE-696A-89CC-F240-61DFA125F04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AOS </a:t>
                      </a:r>
                      <a:r>
                        <a:rPr lang="ko-KR" altLang="en-US" sz="1200" b="1"/>
                        <a:t>연락처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CF35-6B5E-CDF6-4C63-6E4767210FEF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37D120-3E8B-493C-9CD3-57F5E0C953AC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내보내기를 원하는 연락처 선택 </a:t>
            </a:r>
            <a:b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필요시 전체 선택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화면 하단 좌측 “공유“ 버튼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공유할 필드 선택 후 하단 “완료” 클릭</a:t>
            </a:r>
            <a:b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-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이름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전화번호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/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이메일 필수 선택</a:t>
            </a:r>
            <a:b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노출되는 필드의 경우 입력되어 있는 정보에 따라 상이함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생성된 연락처 파일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(.</a:t>
            </a:r>
            <a:r>
              <a:rPr lang="en-US" altLang="ko-KR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vcf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은 사용중인 </a:t>
            </a:r>
            <a:b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이메일 앱을 선택하여 자신에게 전송 후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Desktop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또는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Mobile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에서 다운로드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* 모든 연락처를 내보내기 할 경우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개인 연락처가 포함되기 때문에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반드시 업무용 연락처 그룹을 만들어서 내보내기 해주세요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.</a:t>
            </a:r>
            <a:b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</a:b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** Android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의 경우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휴대폰 내 연락처 파일 저장 기능을 지원하지 않기 때문에 자신의 이메일로 전송한 이후 다운로드 필요</a:t>
            </a:r>
            <a:endParaRPr lang="en-US" altLang="ko-KR" sz="1200" b="1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603775A-F78E-46E9-F695-48274066F8EF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 descr="텍스트, 스크린샷, 멀티미디어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2B8E2B-1350-1F5A-D59D-2A21ECB3A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61" y="1853895"/>
            <a:ext cx="1880385" cy="3814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C199B6-D752-2205-DBAC-53515CE34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6" y="1853895"/>
            <a:ext cx="1954856" cy="3814053"/>
          </a:xfrm>
          <a:prstGeom prst="rect">
            <a:avLst/>
          </a:prstGeom>
        </p:spPr>
      </p:pic>
      <p:pic>
        <p:nvPicPr>
          <p:cNvPr id="8" name="그림 7" descr="텍스트, 스크린샷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2A0949-9CCE-90CD-0225-C6B6D0FEE2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74" y="1853895"/>
            <a:ext cx="1954856" cy="3814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CBF30C-F437-0AAA-239C-949D73D833CF}"/>
              </a:ext>
            </a:extLst>
          </p:cNvPr>
          <p:cNvSpPr/>
          <p:nvPr/>
        </p:nvSpPr>
        <p:spPr>
          <a:xfrm>
            <a:off x="323929" y="2996788"/>
            <a:ext cx="1914472" cy="16756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56F82E7-A704-6E88-A925-DCE0A53F144A}"/>
              </a:ext>
            </a:extLst>
          </p:cNvPr>
          <p:cNvSpPr/>
          <p:nvPr/>
        </p:nvSpPr>
        <p:spPr>
          <a:xfrm>
            <a:off x="246480" y="2923057"/>
            <a:ext cx="148430" cy="147461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1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A8CCD-BC9A-65C3-0B94-42589C8048D3}"/>
              </a:ext>
            </a:extLst>
          </p:cNvPr>
          <p:cNvSpPr/>
          <p:nvPr/>
        </p:nvSpPr>
        <p:spPr>
          <a:xfrm>
            <a:off x="2507412" y="2264757"/>
            <a:ext cx="1883619" cy="2813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4ED959-2B92-399A-736B-F66A1EAF604D}"/>
              </a:ext>
            </a:extLst>
          </p:cNvPr>
          <p:cNvSpPr/>
          <p:nvPr/>
        </p:nvSpPr>
        <p:spPr>
          <a:xfrm>
            <a:off x="2436902" y="2191026"/>
            <a:ext cx="148430" cy="147461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3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5F1994-AD5E-906E-D859-D4A9D5F1C307}"/>
              </a:ext>
            </a:extLst>
          </p:cNvPr>
          <p:cNvSpPr/>
          <p:nvPr/>
        </p:nvSpPr>
        <p:spPr>
          <a:xfrm>
            <a:off x="1069553" y="5345231"/>
            <a:ext cx="423446" cy="3093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5D717B1-F02E-6513-A7E0-504DC77FEA17}"/>
              </a:ext>
            </a:extLst>
          </p:cNvPr>
          <p:cNvSpPr/>
          <p:nvPr/>
        </p:nvSpPr>
        <p:spPr>
          <a:xfrm>
            <a:off x="984196" y="5271500"/>
            <a:ext cx="148430" cy="147461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2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57FD3E-CEBB-E9EC-67A5-01DA187D943E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1281165" y="4672454"/>
            <a:ext cx="111" cy="6727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3DCB4A5-AEDB-440B-E158-C4D2D741811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493000" y="5064776"/>
            <a:ext cx="1969361" cy="4351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3B22BD-A16B-97DF-1E36-FA94701CB908}"/>
              </a:ext>
            </a:extLst>
          </p:cNvPr>
          <p:cNvSpPr/>
          <p:nvPr/>
        </p:nvSpPr>
        <p:spPr>
          <a:xfrm>
            <a:off x="4590861" y="5151584"/>
            <a:ext cx="1883619" cy="5183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BBE71E00-F175-5A4A-CDD4-1D5840E2454D}"/>
              </a:ext>
            </a:extLst>
          </p:cNvPr>
          <p:cNvSpPr/>
          <p:nvPr/>
        </p:nvSpPr>
        <p:spPr>
          <a:xfrm>
            <a:off x="4518264" y="5077853"/>
            <a:ext cx="148430" cy="147461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4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37B6A1-C88E-7773-D09D-F6B1113702A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391030" y="3671444"/>
            <a:ext cx="1153893" cy="14801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66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C9834-B8F3-1DF4-9064-A3B3EAE2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DA823-CDA1-0695-9748-F0652631B25A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421200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</a:t>
            </a:r>
            <a:r>
              <a:rPr kumimoji="0" lang="ko-KR" altLang="en-US" sz="2000" spc="-70" err="1"/>
              <a:t>리멤버</a:t>
            </a:r>
            <a:r>
              <a:rPr kumimoji="0" lang="ko-KR" altLang="en-US" sz="2000" spc="-70"/>
              <a:t> 연락처 </a:t>
            </a:r>
            <a:r>
              <a:rPr kumimoji="0" lang="ko-KR" altLang="en-US" sz="2000" spc="-70" err="1"/>
              <a:t>내려받기</a:t>
            </a:r>
            <a:r>
              <a:rPr kumimoji="0" lang="en-US" altLang="ko-KR" sz="2000" spc="-70"/>
              <a:t>(1/2)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BC5399-BB55-35C9-D41D-CC4AFD4C48C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Remember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7C51C36-58D4-5605-1338-56A09A80B259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8255B5-C20E-F6F1-37C9-8844E56B35F2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Remember App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접속 후 하단 “내 프로필“ 메뉴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우측 상단 메뉴 열기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상단 설정 버튼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1EE7F6D-74DD-1BB2-9FE7-4686ECA07E22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E188A3-32F7-FFB3-DB0E-A153CEEA9739}"/>
              </a:ext>
            </a:extLst>
          </p:cNvPr>
          <p:cNvGrpSpPr/>
          <p:nvPr/>
        </p:nvGrpSpPr>
        <p:grpSpPr>
          <a:xfrm>
            <a:off x="848544" y="1993643"/>
            <a:ext cx="4943953" cy="4347713"/>
            <a:chOff x="1524177" y="1458431"/>
            <a:chExt cx="5321809" cy="4680000"/>
          </a:xfrm>
        </p:grpSpPr>
        <p:pic>
          <p:nvPicPr>
            <p:cNvPr id="4" name="그림 3" descr="텍스트, 스크린샷, 소프트웨어, 멀티미디어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94971D1-9B9D-EA75-1D07-592801C1C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77" y="1458431"/>
              <a:ext cx="21626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4BFFA1-649F-074A-EDA8-44184702B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427" y="1458431"/>
              <a:ext cx="2162559" cy="468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7BB57D-4597-594E-42E1-AEB6274FE433}"/>
                </a:ext>
              </a:extLst>
            </p:cNvPr>
            <p:cNvSpPr/>
            <p:nvPr/>
          </p:nvSpPr>
          <p:spPr>
            <a:xfrm>
              <a:off x="3248949" y="5670284"/>
              <a:ext cx="409921" cy="3231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09EAB415-1B2C-D5E2-7E24-E8B9DF90DB55}"/>
                </a:ext>
              </a:extLst>
            </p:cNvPr>
            <p:cNvSpPr/>
            <p:nvPr/>
          </p:nvSpPr>
          <p:spPr>
            <a:xfrm>
              <a:off x="3164811" y="5586146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1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24A4C8-1913-CB5C-C92F-F44E33F31C30}"/>
                </a:ext>
              </a:extLst>
            </p:cNvPr>
            <p:cNvSpPr/>
            <p:nvPr/>
          </p:nvSpPr>
          <p:spPr>
            <a:xfrm>
              <a:off x="3398520" y="1731849"/>
              <a:ext cx="260350" cy="2430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43C40CB2-2B4E-C726-BE72-C9173C026D55}"/>
                </a:ext>
              </a:extLst>
            </p:cNvPr>
            <p:cNvSpPr/>
            <p:nvPr/>
          </p:nvSpPr>
          <p:spPr>
            <a:xfrm>
              <a:off x="3293254" y="1646520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2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3DD85E-53FD-6F5E-8C80-E323760F8E0C}"/>
                </a:ext>
              </a:extLst>
            </p:cNvPr>
            <p:cNvSpPr/>
            <p:nvPr/>
          </p:nvSpPr>
          <p:spPr>
            <a:xfrm>
              <a:off x="6347460" y="1974850"/>
              <a:ext cx="452974" cy="4864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3E8653F2-CD2D-AEDF-BEBF-85E105DBE5C6}"/>
                </a:ext>
              </a:extLst>
            </p:cNvPr>
            <p:cNvSpPr/>
            <p:nvPr/>
          </p:nvSpPr>
          <p:spPr>
            <a:xfrm>
              <a:off x="6263322" y="1890122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3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8DF488F-1590-4AD0-902D-ED72857F320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3453910" y="1974850"/>
              <a:ext cx="74785" cy="369543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4894873-D09D-6DAB-BD2F-F77AD2C7241A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3658870" y="1853350"/>
              <a:ext cx="2688590" cy="36470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E707D73-F128-A27A-F5AA-6034AF5E2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310" y="2127250"/>
              <a:ext cx="74785" cy="369543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5187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1025-D6FF-B95E-60D4-25129638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8C0DB-8BB4-E6F6-69C0-5110585E0164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421200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</a:t>
            </a:r>
            <a:r>
              <a:rPr kumimoji="0" lang="ko-KR" altLang="en-US" sz="2000" spc="-70" err="1"/>
              <a:t>리멤버</a:t>
            </a:r>
            <a:r>
              <a:rPr kumimoji="0" lang="ko-KR" altLang="en-US" sz="2000" spc="-70"/>
              <a:t> 연락처 </a:t>
            </a:r>
            <a:r>
              <a:rPr kumimoji="0" lang="ko-KR" altLang="en-US" sz="2000" spc="-70" err="1"/>
              <a:t>내려받기</a:t>
            </a:r>
            <a:r>
              <a:rPr kumimoji="0" lang="en-US" altLang="ko-KR" sz="2000" spc="-70"/>
              <a:t>(2/2)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5F2303E-7484-2FA4-E33F-6DA39AC1F66F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Remember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81B17BA-7E76-B26B-6469-AAB9FDFFCAB6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8EEC71-0A5B-DE4A-A91E-B869B7AF6E5B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파일로 내보내기” 메뉴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파일 유형 “엑셀 파일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(.xlsx)”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선택 후 이메일 주소로 전송</a:t>
            </a:r>
          </a:p>
          <a:p>
            <a:pPr eaLnBrk="1" hangingPunct="1">
              <a:lnSpc>
                <a:spcPct val="120000"/>
              </a:lnSpc>
            </a:pPr>
            <a:endParaRPr lang="ko-KR" altLang="en-US" sz="1200" b="1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* 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Remember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명함 내보내기의 경우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IOS/Android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모두 자신의 이메일 주소로 파일을 전달받아 다운로드</a:t>
            </a:r>
            <a:endParaRPr lang="en-US" altLang="ko-KR" sz="1200" b="1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9E8F89-2096-C119-5DC6-7B4517CB1872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149583-D5F2-A935-0825-5C5E4DA33853}"/>
              </a:ext>
            </a:extLst>
          </p:cNvPr>
          <p:cNvGrpSpPr/>
          <p:nvPr/>
        </p:nvGrpSpPr>
        <p:grpSpPr>
          <a:xfrm>
            <a:off x="704528" y="1926470"/>
            <a:ext cx="5192951" cy="4512023"/>
            <a:chOff x="1437199" y="1443858"/>
            <a:chExt cx="5386278" cy="4680000"/>
          </a:xfrm>
        </p:grpSpPr>
        <p:pic>
          <p:nvPicPr>
            <p:cNvPr id="4" name="그림 3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765539D-CF67-C6CB-74E2-ADA4BD2D2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877" y="1443858"/>
              <a:ext cx="21626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 descr="텍스트, 스크린샷, 소프트웨어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F8BF8B9-F3AC-1D7E-C187-CD896723F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77" y="1443858"/>
              <a:ext cx="21626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866F441-CF68-461E-6581-5F8C2C63D4AA}"/>
                </a:ext>
              </a:extLst>
            </p:cNvPr>
            <p:cNvSpPr/>
            <p:nvPr/>
          </p:nvSpPr>
          <p:spPr>
            <a:xfrm>
              <a:off x="1524177" y="4221730"/>
              <a:ext cx="2134693" cy="3231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6543AED4-CABD-2280-A452-D64FAFD4F4C2}"/>
                </a:ext>
              </a:extLst>
            </p:cNvPr>
            <p:cNvSpPr/>
            <p:nvPr/>
          </p:nvSpPr>
          <p:spPr>
            <a:xfrm>
              <a:off x="1437199" y="4137592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1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ECC3F59-C3E3-7FAB-E299-2EBAF42407E4}"/>
                </a:ext>
              </a:extLst>
            </p:cNvPr>
            <p:cNvSpPr/>
            <p:nvPr/>
          </p:nvSpPr>
          <p:spPr>
            <a:xfrm>
              <a:off x="4662147" y="1975054"/>
              <a:ext cx="2161330" cy="16292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6E709C5D-C165-BE35-6823-095C0BD90283}"/>
                </a:ext>
              </a:extLst>
            </p:cNvPr>
            <p:cNvSpPr/>
            <p:nvPr/>
          </p:nvSpPr>
          <p:spPr>
            <a:xfrm>
              <a:off x="4576739" y="1890122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2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CCD2246-8C7C-7121-DF8E-9099A9E00459}"/>
                </a:ext>
              </a:extLst>
            </p:cNvPr>
            <p:cNvCxnSpPr>
              <a:cxnSpLocks/>
              <a:stCxn id="8" idx="0"/>
              <a:endCxn id="10" idx="1"/>
            </p:cNvCxnSpPr>
            <p:nvPr/>
          </p:nvCxnSpPr>
          <p:spPr>
            <a:xfrm flipV="1">
              <a:off x="2591524" y="2789657"/>
              <a:ext cx="2070623" cy="143207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154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A8F5A-CBEB-E7ED-1894-AEEB222C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14C46-C619-BB31-405A-2174FF3AC88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421200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</a:t>
            </a:r>
            <a:r>
              <a:rPr kumimoji="0" lang="ko-KR" altLang="en-US" sz="2000" spc="-70"/>
              <a:t>아웃룩</a:t>
            </a:r>
            <a:r>
              <a:rPr kumimoji="0" lang="en-US" altLang="ko-KR" sz="2000" spc="-70"/>
              <a:t> </a:t>
            </a:r>
            <a:r>
              <a:rPr kumimoji="0" lang="ko-KR" altLang="en-US" sz="2000" spc="-70"/>
              <a:t>연락처 </a:t>
            </a:r>
            <a:r>
              <a:rPr kumimoji="0" lang="ko-KR" altLang="en-US" sz="2000" spc="-70" err="1"/>
              <a:t>내려받기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BB0EAB1-5A4C-6BA1-77EF-1E17EB60B81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Outlook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089F88A-CE75-75EC-9B02-0DED7B694147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A94D89-0AB8-F910-1D4E-260BDB95FD47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MS Outlook(Web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기준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에 접속하여 좌측 “연락처“ 아이콘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“연락처 관리” 메뉴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“연락처 내보내기“ 메뉴 클릭</a:t>
            </a: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ko-KR" altLang="en-US" sz="12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“내보내기” 버튼 클릭 후 파일 다운로드 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다운로드 폴더 확인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실행 단추: 뒤로 또는 앞으로 이동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B4B975C-EC23-DF38-FF90-A38857DD89F8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4E17D2-2A6C-69F5-1A96-7AF413EE9DFB}"/>
              </a:ext>
            </a:extLst>
          </p:cNvPr>
          <p:cNvGrpSpPr/>
          <p:nvPr/>
        </p:nvGrpSpPr>
        <p:grpSpPr>
          <a:xfrm>
            <a:off x="244116" y="1863656"/>
            <a:ext cx="6293060" cy="4013616"/>
            <a:chOff x="548839" y="1494257"/>
            <a:chExt cx="7190567" cy="458603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151D3B6-E099-10A9-2D9C-2405B2676DAA}"/>
                </a:ext>
              </a:extLst>
            </p:cNvPr>
            <p:cNvGrpSpPr/>
            <p:nvPr/>
          </p:nvGrpSpPr>
          <p:grpSpPr>
            <a:xfrm>
              <a:off x="622344" y="1494257"/>
              <a:ext cx="7117062" cy="4586032"/>
              <a:chOff x="622344" y="1494257"/>
              <a:chExt cx="7117062" cy="458603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A3766F6F-6375-2A98-6B88-9D028E9D1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344" y="1494257"/>
                <a:ext cx="7117062" cy="4586032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4748FCD-4B87-DDD3-828F-1BC3EF401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22"/>
                        </a14:imgEffect>
                      </a14:imgLayer>
                    </a14:imgProps>
                  </a:ext>
                </a:extLst>
              </a:blip>
              <a:srcRect l="20633" t="34066"/>
              <a:stretch>
                <a:fillRect/>
              </a:stretch>
            </p:blipFill>
            <p:spPr>
              <a:xfrm>
                <a:off x="2041213" y="3037687"/>
                <a:ext cx="5648575" cy="3023747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34498A-04CB-C995-C58B-0B5CDA12FB82}"/>
                </a:ext>
              </a:extLst>
            </p:cNvPr>
            <p:cNvSpPr/>
            <p:nvPr/>
          </p:nvSpPr>
          <p:spPr>
            <a:xfrm>
              <a:off x="622344" y="2666149"/>
              <a:ext cx="225381" cy="2430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연결자 9">
              <a:extLst>
                <a:ext uri="{FF2B5EF4-FFF2-40B4-BE49-F238E27FC236}">
                  <a16:creationId xmlns:a16="http://schemas.microsoft.com/office/drawing/2014/main" id="{4A32FFAF-219E-300C-DA61-0C761FCA9A2C}"/>
                </a:ext>
              </a:extLst>
            </p:cNvPr>
            <p:cNvSpPr/>
            <p:nvPr/>
          </p:nvSpPr>
          <p:spPr>
            <a:xfrm>
              <a:off x="548839" y="2544648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1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6FC1702-07AE-FC08-CDB1-C0392628E493}"/>
                </a:ext>
              </a:extLst>
            </p:cNvPr>
            <p:cNvSpPr/>
            <p:nvPr/>
          </p:nvSpPr>
          <p:spPr>
            <a:xfrm>
              <a:off x="5403112" y="2178909"/>
              <a:ext cx="827187" cy="8125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573B708C-4F0B-D026-67D3-445D6150D06B}"/>
                </a:ext>
              </a:extLst>
            </p:cNvPr>
            <p:cNvSpPr/>
            <p:nvPr/>
          </p:nvSpPr>
          <p:spPr>
            <a:xfrm>
              <a:off x="5318974" y="2090107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2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1F8E382-3ABB-6F63-61F0-C90F55AC37D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847725" y="2585173"/>
              <a:ext cx="4555387" cy="20247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7660A4C-06AC-36E9-34FF-6B13FD755581}"/>
                </a:ext>
              </a:extLst>
            </p:cNvPr>
            <p:cNvSpPr/>
            <p:nvPr/>
          </p:nvSpPr>
          <p:spPr>
            <a:xfrm>
              <a:off x="5405540" y="2760155"/>
              <a:ext cx="824759" cy="22395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FC37A826-D8F3-ED57-BE9E-0757BFDD6102}"/>
                </a:ext>
              </a:extLst>
            </p:cNvPr>
            <p:cNvSpPr/>
            <p:nvPr/>
          </p:nvSpPr>
          <p:spPr>
            <a:xfrm>
              <a:off x="5318974" y="2676017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3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EB2A048-DA98-29FF-6910-B88CF7B02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1790" y="3298076"/>
              <a:ext cx="4337328" cy="267936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8C99C22-7476-8199-A884-F77DDA13F576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 flipH="1">
              <a:off x="5200454" y="2984106"/>
              <a:ext cx="617466" cy="31397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8CF8C91A-E221-B30C-CF95-9E79080EBA54}"/>
                </a:ext>
              </a:extLst>
            </p:cNvPr>
            <p:cNvSpPr/>
            <p:nvPr/>
          </p:nvSpPr>
          <p:spPr>
            <a:xfrm>
              <a:off x="2944326" y="3195083"/>
              <a:ext cx="168275" cy="168275"/>
            </a:xfrm>
            <a:prstGeom prst="flowChartConnector">
              <a:avLst/>
            </a:prstGeom>
            <a:solidFill>
              <a:srgbClr val="C00000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1">
                  <a:solidFill>
                    <a:schemeClr val="bg1"/>
                  </a:solidFill>
                </a:rPr>
                <a:t>4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611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31D70-2D68-EF6A-EABC-9D8C9CFA9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54FB8B2-879C-15E5-9699-1AC6235B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9" y="2251801"/>
            <a:ext cx="6121632" cy="17172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CB4E63-3C4F-C309-4770-6661EB6C009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421200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</a:t>
            </a:r>
            <a:r>
              <a:rPr kumimoji="0" lang="ko-KR" altLang="en-US" sz="2000" spc="-70"/>
              <a:t>엑셀 템플릿 설명</a:t>
            </a:r>
            <a:r>
              <a:rPr kumimoji="0" lang="en-US" altLang="ko-KR" sz="2000" spc="-70"/>
              <a:t>(1/2)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33E0E0-C05C-5057-C778-10F84E5B89DB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</a:t>
                      </a:r>
                      <a:r>
                        <a:rPr lang="ko-KR" altLang="en-US" sz="1200" b="1"/>
                        <a:t>엑셀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-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1746EC5-7EDF-038E-651C-7B6B17AE3742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0241-6CCD-23AC-B6A8-E8119C7F1C74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성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이메일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전화번호는 필수 입력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미입력시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엑셀 업로드에서 제외 처리됨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회서 정보 경우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실제 등록된 거래선과 무관한 텍스트 값으로 임시 저장되며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거래선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매핑시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참고자료로 활용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* </a:t>
            </a:r>
            <a:r>
              <a:rPr lang="ko-KR" altLang="en-US" sz="1200" b="1" err="1">
                <a:solidFill>
                  <a:srgbClr val="C00000"/>
                </a:solidFill>
                <a:cs typeface="Arial" panose="020B0604020202020204" pitchFamily="34" charset="0"/>
              </a:rPr>
              <a:t>엑섹의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1~3</a:t>
            </a:r>
            <a:r>
              <a:rPr lang="ko-KR" altLang="en-US" sz="1200" b="1" err="1">
                <a:solidFill>
                  <a:srgbClr val="C00000"/>
                </a:solidFill>
                <a:cs typeface="Arial" panose="020B0604020202020204" pitchFamily="34" charset="0"/>
              </a:rPr>
              <a:t>번행을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 삭제하거나</a:t>
            </a:r>
            <a:r>
              <a:rPr lang="en-US" altLang="ko-KR" sz="1200" b="1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rgbClr val="C00000"/>
                </a:solidFill>
                <a:cs typeface="Arial" panose="020B0604020202020204" pitchFamily="34" charset="0"/>
              </a:rPr>
              <a:t>컬럼자체를 삭제할 경우 에러 발생하므로 </a:t>
            </a:r>
            <a:r>
              <a:rPr lang="ko-KR" altLang="en-US" sz="1200" b="1" err="1">
                <a:solidFill>
                  <a:srgbClr val="C00000"/>
                </a:solidFill>
                <a:cs typeface="Arial" panose="020B0604020202020204" pitchFamily="34" charset="0"/>
              </a:rPr>
              <a:t>주의요망</a:t>
            </a:r>
            <a:endParaRPr lang="en-US" altLang="ko-KR" sz="12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" name="실행 단추: 뒤로 또는 앞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B509422-B86F-4123-F719-103CC95BA892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81562B-FE5B-87C9-AB61-EE4C1991160F}"/>
              </a:ext>
            </a:extLst>
          </p:cNvPr>
          <p:cNvSpPr/>
          <p:nvPr/>
        </p:nvSpPr>
        <p:spPr>
          <a:xfrm>
            <a:off x="401941" y="2492896"/>
            <a:ext cx="770639" cy="14761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CBB1776-7476-62CB-2C98-17C087609864}"/>
              </a:ext>
            </a:extLst>
          </p:cNvPr>
          <p:cNvSpPr/>
          <p:nvPr/>
        </p:nvSpPr>
        <p:spPr>
          <a:xfrm>
            <a:off x="324492" y="2419164"/>
            <a:ext cx="180000" cy="180000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1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4E4C2-FA18-32CD-FA44-B21E5D8AE19E}"/>
              </a:ext>
            </a:extLst>
          </p:cNvPr>
          <p:cNvSpPr txBox="1"/>
          <p:nvPr/>
        </p:nvSpPr>
        <p:spPr>
          <a:xfrm>
            <a:off x="313635" y="1909738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업로드 엑셀 서식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3DB5A9-376C-9315-F966-C308BD4F0106}"/>
              </a:ext>
            </a:extLst>
          </p:cNvPr>
          <p:cNvSpPr/>
          <p:nvPr/>
        </p:nvSpPr>
        <p:spPr>
          <a:xfrm>
            <a:off x="1928664" y="2492896"/>
            <a:ext cx="1476164" cy="14761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9155A8B-AB95-22AE-43E5-81E4C68C98EE}"/>
              </a:ext>
            </a:extLst>
          </p:cNvPr>
          <p:cNvSpPr/>
          <p:nvPr/>
        </p:nvSpPr>
        <p:spPr>
          <a:xfrm>
            <a:off x="1810911" y="2419164"/>
            <a:ext cx="180000" cy="180000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1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53F39E-4300-FE43-CAEF-F4F22F3A1793}"/>
              </a:ext>
            </a:extLst>
          </p:cNvPr>
          <p:cNvSpPr/>
          <p:nvPr/>
        </p:nvSpPr>
        <p:spPr>
          <a:xfrm>
            <a:off x="5637076" y="2492896"/>
            <a:ext cx="767812" cy="14761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93F60B48-0006-5588-5ECE-B113C54B085D}"/>
              </a:ext>
            </a:extLst>
          </p:cNvPr>
          <p:cNvSpPr/>
          <p:nvPr/>
        </p:nvSpPr>
        <p:spPr>
          <a:xfrm>
            <a:off x="5547076" y="2419164"/>
            <a:ext cx="180000" cy="180000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2</a:t>
            </a:r>
            <a:endParaRPr lang="ko-KR" altLang="en-US" sz="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2902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6FFB-A8C5-A0EA-A296-FE71E488B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701DA80-25E3-8A4E-6945-79D6AD57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223978"/>
            <a:ext cx="6012668" cy="25759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BB03D-814A-EFA4-C417-3CA2D2E7E56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421200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[</a:t>
            </a:r>
            <a:r>
              <a:rPr kumimoji="0" lang="ko-KR" altLang="en-US" sz="2000" spc="-70"/>
              <a:t>참고</a:t>
            </a:r>
            <a:r>
              <a:rPr kumimoji="0" lang="en-US" altLang="ko-KR" sz="2000" spc="-70"/>
              <a:t>] </a:t>
            </a:r>
            <a:r>
              <a:rPr kumimoji="0" lang="ko-KR" altLang="en-US" sz="2000" spc="-70"/>
              <a:t>엑셀 템플릿 설명</a:t>
            </a:r>
            <a:r>
              <a:rPr kumimoji="0" lang="en-US" altLang="ko-KR" sz="2000" spc="-70"/>
              <a:t>(2/2)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E210E16-13BF-1644-C0A6-B7B10C2009CB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 </a:t>
                      </a:r>
                      <a:r>
                        <a:rPr lang="ko-KR" altLang="en-US" sz="1200" b="1"/>
                        <a:t>연락처 등록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02.03.02 </a:t>
                      </a:r>
                      <a:r>
                        <a:rPr lang="ko-KR" altLang="en-US" sz="1200" b="1"/>
                        <a:t>연락처 등록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 err="1"/>
                        <a:t>다건</a:t>
                      </a:r>
                      <a:r>
                        <a:rPr lang="en-US" altLang="ko-KR" sz="1200" b="1"/>
                        <a:t>) – </a:t>
                      </a:r>
                      <a:r>
                        <a:rPr lang="ko-KR" altLang="en-US" sz="1200" b="1"/>
                        <a:t>엑셀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 </a:t>
                      </a:r>
                      <a:r>
                        <a:rPr lang="en-US" altLang="ko-KR" sz="1200" b="1"/>
                        <a:t>- 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 - 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7C50A23-B340-A7F1-4EF9-0961E7E22B17}"/>
              </a:ext>
            </a:extLst>
          </p:cNvPr>
          <p:cNvSpPr/>
          <p:nvPr/>
        </p:nvSpPr>
        <p:spPr bwMode="auto">
          <a:xfrm>
            <a:off x="242888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AC2EE-B772-5881-8750-51C373AD70AC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업로드 결과에 대한 상태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실패사유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실패 사유의 확인이 가능하며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세일즈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포스상에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기등록된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 내용도 사유 별도 표기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내용 수정 후 업로드 시트에 본문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성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이름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휴대전화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이메일등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)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을 옮긴 뒤</a:t>
            </a:r>
            <a: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b="1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재업로드</a:t>
            </a: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진행 가능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실행 단추: 뒤로 또는 앞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9B5014C-819B-AE00-8DEF-5D27FD2848BE}"/>
              </a:ext>
            </a:extLst>
          </p:cNvPr>
          <p:cNvSpPr/>
          <p:nvPr/>
        </p:nvSpPr>
        <p:spPr bwMode="auto">
          <a:xfrm>
            <a:off x="7995409" y="404700"/>
            <a:ext cx="324000" cy="324000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06666-6A70-9D31-C5B8-72C9FB94A649}"/>
              </a:ext>
            </a:extLst>
          </p:cNvPr>
          <p:cNvSpPr txBox="1"/>
          <p:nvPr/>
        </p:nvSpPr>
        <p:spPr>
          <a:xfrm>
            <a:off x="313635" y="1909738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업로드 결과 엑셀 서식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ECE7C1-AE65-5E5E-1D48-5FDBFB5EC5F8}"/>
              </a:ext>
            </a:extLst>
          </p:cNvPr>
          <p:cNvSpPr/>
          <p:nvPr/>
        </p:nvSpPr>
        <p:spPr>
          <a:xfrm>
            <a:off x="4953000" y="2313176"/>
            <a:ext cx="1476164" cy="6386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D6E320-2323-9A0B-73D4-2845C7096FB0}"/>
              </a:ext>
            </a:extLst>
          </p:cNvPr>
          <p:cNvSpPr/>
          <p:nvPr/>
        </p:nvSpPr>
        <p:spPr>
          <a:xfrm>
            <a:off x="4899513" y="2136067"/>
            <a:ext cx="180000" cy="180000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1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2324093-8225-0F02-993B-6A81D6061292}"/>
              </a:ext>
            </a:extLst>
          </p:cNvPr>
          <p:cNvSpPr/>
          <p:nvPr/>
        </p:nvSpPr>
        <p:spPr>
          <a:xfrm>
            <a:off x="1163387" y="4437112"/>
            <a:ext cx="180000" cy="180000"/>
          </a:xfrm>
          <a:prstGeom prst="flowChartConnector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</a:rPr>
              <a:t>2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C9AC5D-6991-7302-36A1-318410D202FC}"/>
              </a:ext>
            </a:extLst>
          </p:cNvPr>
          <p:cNvSpPr/>
          <p:nvPr/>
        </p:nvSpPr>
        <p:spPr>
          <a:xfrm>
            <a:off x="1172196" y="4617112"/>
            <a:ext cx="359901" cy="2200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6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584C3-682D-152D-5467-A577B64A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A951A-3BC0-223E-3079-79EF8831146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5D84518-19FC-F99B-780C-D3B3C9EA01F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여신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채권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4D60991-24D0-C999-551B-7F4E3B88BFD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939F20-1CBB-F605-0E9B-5AD13C7E5388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여신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사용자 본인 소속의 법인 기준의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여신 정보가 조회됨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상세조회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여신 모니터링 대시보드 화면으로 전환됨</a:t>
            </a:r>
            <a:b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</a:b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97994F-A431-2FCA-E002-E7A77DEC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16832"/>
            <a:ext cx="6120680" cy="15578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80C73128-E114-B309-B9D7-7884F65C0CF9}"/>
              </a:ext>
            </a:extLst>
          </p:cNvPr>
          <p:cNvSpPr/>
          <p:nvPr/>
        </p:nvSpPr>
        <p:spPr bwMode="gray">
          <a:xfrm>
            <a:off x="452500" y="2276873"/>
            <a:ext cx="2772308" cy="108012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C05172-047E-FC2A-6F20-FF5AA3F4955E}"/>
              </a:ext>
            </a:extLst>
          </p:cNvPr>
          <p:cNvSpPr/>
          <p:nvPr/>
        </p:nvSpPr>
        <p:spPr bwMode="auto">
          <a:xfrm>
            <a:off x="236538" y="227687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21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85119-803E-7CA8-C895-917F0163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F1E7C-BBB4-EDCE-33C1-94C2293E12BD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01. </a:t>
            </a:r>
            <a:r>
              <a:rPr kumimoji="0" lang="ko-KR" altLang="en-US" sz="2000" spc="-70"/>
              <a:t>거래선 관리</a:t>
            </a:r>
            <a:endParaRPr kumimoji="0" lang="en-US" altLang="ko-KR" sz="2000" spc="-7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81756D5-81BB-36E5-F1BB-6B15FE4E1787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 </a:t>
                      </a:r>
                      <a:r>
                        <a:rPr lang="ko-KR" altLang="en-US" sz="1200" b="1"/>
                        <a:t>거래선조회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01.01.02 </a:t>
                      </a:r>
                      <a:r>
                        <a:rPr lang="ko-KR" altLang="en-US" sz="1200" b="1"/>
                        <a:t>거래선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상세</a:t>
                      </a:r>
                      <a:r>
                        <a:rPr lang="en-US" altLang="ko-KR" sz="1200" b="1"/>
                        <a:t> </a:t>
                      </a:r>
                      <a:r>
                        <a:rPr lang="ko-KR" altLang="en-US" sz="1200" b="1"/>
                        <a:t>조회 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출하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재고</a:t>
                      </a:r>
                      <a:r>
                        <a:rPr lang="en-US" altLang="ko-KR" sz="1200" b="1"/>
                        <a:t>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/>
                        <a:t>거래선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CRM App 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&gt; </a:t>
                      </a:r>
                      <a:r>
                        <a:rPr lang="ko-KR" altLang="en-US" sz="1200" b="1"/>
                        <a:t>거래선 </a:t>
                      </a:r>
                      <a:r>
                        <a:rPr lang="en-US" altLang="ko-KR" sz="1200" b="1"/>
                        <a:t>List &gt; </a:t>
                      </a:r>
                      <a:r>
                        <a:rPr lang="ko-KR" altLang="en-US" sz="1200" b="1"/>
                        <a:t>거래선 상세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9D61AE9-E21A-CABE-402A-23438F4FA2DC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2682FD-68C1-AD10-3D2F-AEB23F4F7590}"/>
              </a:ext>
            </a:extLst>
          </p:cNvPr>
          <p:cNvSpPr/>
          <p:nvPr/>
        </p:nvSpPr>
        <p:spPr bwMode="auto">
          <a:xfrm>
            <a:off x="6630150" y="1844675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출하 현황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사용자 본인 소속의 조직 기준의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거래선 출하 정보가 조회됨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cs typeface="Arial" panose="020B0604020202020204" pitchFamily="34" charset="0"/>
              </a:rPr>
              <a:t>철강 본부 한정</a:t>
            </a:r>
            <a:r>
              <a:rPr lang="en-US" altLang="ko-KR" sz="12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상세조회 </a:t>
            </a:r>
            <a:r>
              <a:rPr lang="ko-KR" altLang="en-US" sz="1200" err="1">
                <a:solidFill>
                  <a:schemeClr val="tx1"/>
                </a:solidFill>
                <a:cs typeface="Arial" panose="020B0604020202020204" pitchFamily="34" charset="0"/>
              </a:rPr>
              <a:t>클릭시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주문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/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출하 모니터링 대시보드 화면으로 전환됨</a:t>
            </a: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endParaRPr lang="en-US" altLang="ko-KR" sz="1200" u="sng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주문 정보 영역</a:t>
            </a:r>
            <a:br>
              <a:rPr lang="en-US" altLang="ko-KR" sz="1200" b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해당 거래선에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/>
                </a:solidFill>
                <a:cs typeface="Arial" panose="020B0604020202020204" pitchFamily="34" charset="0"/>
              </a:rPr>
              <a:t>연결된 주문 정보 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List</a:t>
            </a:r>
            <a:endParaRPr lang="en-US" altLang="ko-KR" sz="1200" u="sng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50D728-2AEB-F501-9FF7-5DB05050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65497"/>
            <a:ext cx="6077861" cy="27956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1058F19A-FF35-A7EC-A491-7651AEFDBDC7}"/>
              </a:ext>
            </a:extLst>
          </p:cNvPr>
          <p:cNvSpPr/>
          <p:nvPr/>
        </p:nvSpPr>
        <p:spPr bwMode="gray">
          <a:xfrm>
            <a:off x="3512874" y="2276873"/>
            <a:ext cx="2880254" cy="756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5A745AC-868F-D16E-0D7E-EFCFDA7EC9EA}"/>
              </a:ext>
            </a:extLst>
          </p:cNvPr>
          <p:cNvSpPr/>
          <p:nvPr/>
        </p:nvSpPr>
        <p:spPr bwMode="auto">
          <a:xfrm>
            <a:off x="3260874" y="227687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화살표: 오각형 66">
            <a:extLst>
              <a:ext uri="{FF2B5EF4-FFF2-40B4-BE49-F238E27FC236}">
                <a16:creationId xmlns:a16="http://schemas.microsoft.com/office/drawing/2014/main" id="{D2900C60-425D-19B2-0592-79EBC7213030}"/>
              </a:ext>
            </a:extLst>
          </p:cNvPr>
          <p:cNvSpPr/>
          <p:nvPr/>
        </p:nvSpPr>
        <p:spPr bwMode="gray">
          <a:xfrm>
            <a:off x="3512874" y="3030446"/>
            <a:ext cx="2880254" cy="162269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D00E9C-84F2-1583-3241-22AF332E840D}"/>
              </a:ext>
            </a:extLst>
          </p:cNvPr>
          <p:cNvSpPr/>
          <p:nvPr/>
        </p:nvSpPr>
        <p:spPr bwMode="auto">
          <a:xfrm>
            <a:off x="3260874" y="30304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6234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맑은 고딕" panose="020B0503020000020004" pitchFamily="50" charset="-127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800" b="0" i="0" u="none" strike="noStrike" cap="none" normalizeH="0" baseline="0" smtClean="0">
            <a:ln>
              <a:noFill/>
            </a:ln>
            <a:solidFill>
              <a:srgbClr val="808080"/>
            </a:solidFill>
            <a:effectLst/>
            <a:latin typeface="Arial" panose="020B0604020202020204" pitchFamily="34" charset="0"/>
            <a:ea typeface="맑은 고딕" panose="020B0503020000020004" pitchFamily="50" charset="-127"/>
            <a:cs typeface="Arial" panose="020B0604020202020204" pitchFamily="34" charset="0"/>
          </a:defRPr>
        </a:defPPr>
      </a:lstStyle>
    </a:ln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885DA25506FC4D93874625251304B7" ma:contentTypeVersion="12" ma:contentTypeDescription="새 문서를 만듭니다." ma:contentTypeScope="" ma:versionID="125c50f3ac00fdf28bfa23126c802225">
  <xsd:schema xmlns:xsd="http://www.w3.org/2001/XMLSchema" xmlns:xs="http://www.w3.org/2001/XMLSchema" xmlns:p="http://schemas.microsoft.com/office/2006/metadata/properties" xmlns:ns2="84e6895d-0156-4a73-906d-e6387c3079af" xmlns:ns3="edf1e429-8e99-4434-a7d1-bd0107547cdd" targetNamespace="http://schemas.microsoft.com/office/2006/metadata/properties" ma:root="true" ma:fieldsID="b034293f0e75a294eff75eedeadd045b" ns2:_="" ns3:_="">
    <xsd:import namespace="84e6895d-0156-4a73-906d-e6387c3079af"/>
    <xsd:import namespace="edf1e429-8e99-4434-a7d1-bd0107547c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6895d-0156-4a73-906d-e6387c3079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7c352a0d-a94c-425c-9627-80224f4b7d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1e429-8e99-4434-a7d1-bd0107547cd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f8ab128-c45a-4711-8db1-e8f6bdefddc4}" ma:internalName="TaxCatchAll" ma:showField="CatchAllData" ma:web="edf1e429-8e99-4434-a7d1-bd0107547c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e6895d-0156-4a73-906d-e6387c3079af">
      <Terms xmlns="http://schemas.microsoft.com/office/infopath/2007/PartnerControls"/>
    </lcf76f155ced4ddcb4097134ff3c332f>
    <TaxCatchAll xmlns="edf1e429-8e99-4434-a7d1-bd0107547cd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EF5359-35E2-412E-8636-C24C3ED82313}">
  <ds:schemaRefs>
    <ds:schemaRef ds:uri="84e6895d-0156-4a73-906d-e6387c3079af"/>
    <ds:schemaRef ds:uri="edf1e429-8e99-4434-a7d1-bd0107547c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78A3CD-2F40-4783-B2FF-BAF9A39A8E48}">
  <ds:schemaRefs>
    <ds:schemaRef ds:uri="84e6895d-0156-4a73-906d-e6387c3079af"/>
    <ds:schemaRef ds:uri="edf1e429-8e99-4434-a7d1-bd0107547c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BB48D0-6B75-4416-8918-820F3D90081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A4 Paper (210x297 mm)</PresentationFormat>
  <Slides>77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1_Office 테마</vt:lpstr>
      <vt:lpstr>PowerPoint Presentation</vt:lpstr>
      <vt:lpstr>Contents_PC</vt:lpstr>
      <vt:lpstr>Contents_PC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Contents_Mobile</vt:lpstr>
      <vt:lpstr>Contents_Mobile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[참고] 거래선 권한 구성</vt:lpstr>
      <vt:lpstr>[참고] 연락처 권한 구성</vt:lpstr>
      <vt:lpstr>[참고] 모바일 개발 미제공 기능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CS.Koo</dc:creator>
  <cp:revision>1</cp:revision>
  <cp:lastPrinted>2013-01-09T07:52:04Z</cp:lastPrinted>
  <dcterms:created xsi:type="dcterms:W3CDTF">2012-11-27T04:38:41Z</dcterms:created>
  <dcterms:modified xsi:type="dcterms:W3CDTF">2025-10-28T07:52:33Z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FF00FFFF013350C1</vt:lpwstr>
  </property>
  <property fmtid="{D5CDD505-2E9C-101B-9397-08002B2CF9AE}" pid="3" name="ContentTypeId">
    <vt:lpwstr>0x01010019885DA25506FC4D93874625251304B7</vt:lpwstr>
  </property>
  <property fmtid="{D5CDD505-2E9C-101B-9397-08002B2CF9AE}" pid="4" name="Fasoo_Trace_ID">
    <vt:lpwstr>eyJub2RlMSI6eyJkc2QiOiIwMTAwMDAwMDAwMDAyNDE5IiwibG9nVGltZSI6IjIwMjQtMDctMTBUMDA6NTU6NThaIiwicElEIjoxLCJwcm9jZXNzSWQiOjY0NzYsInByb2Nlc3NOYW1lIjoiUE9XRVJQTlQuRVhFIiwidHJhY2VJZCI6IjI1NDdEQjU2MzEwNTRFRkU5RDQxMUIzRTUzMDVFQjA3IiwidXNlckNvZGUiOiJpcm9ua29vIn0sIm5vZGUyIjp7ImRzZCI6IjAxMDAwMDAwMDAwMDI0MTkiLCJsb2dUaW1lIjoiMjAyNC0wNy0xMFQwMDo1NTo1OFoiLCJwSUQiOjEsInByb2Nlc3NJZCI6NjQ3NiwicHJvY2Vzc05hbWUiOiJQT1dFUlBOVC5FWEUiLCJ0cmFjZUlkIjoiMjU0N0RCNTYzMTA1NEVGRTlENDExQjNFNTMwNUVCMDciLCJ1c2VyQ29kZSI6Imlyb25rb28ifSwibm9kZTMiOnsiZHNkIjoiMDEwMDAwMDAwMDAwMjQxOSIsImxvZ1RpbWUiOiIyMDI0LTA3LTEwVDAwOjU1OjU4WiIsInBJRCI6MSwicHJvY2Vzc0lkIjo2NDc2LCJwcm9jZXNzTmFtZSI6IlBPV0VSUE5ULkVYRSIsInRyYWNlSWQiOiIyNTQ3REI1NjMxMDU0RUZFOUQ0MTFCM0U1MzA1RUIwNyIsInVzZXJDb2RlIjoiaXJvbmtvbyJ9LCJub2RlNCI6eyJkc2QiOiIwMTAwMDAwMDAwMDAyNDE5IiwibG9nVGltZSI6IjIwMjQtMDctMTBUMDA6NTU6NThaIiwicElEIjoxLCJwcm9jZXNzSWQiOjY0NzYsInByb2Nlc3NOYW1lIjoiUE9XRVJQTlQuRVhFIiwidHJhY2VJZCI6IjI1NDdEQjU2MzEwNTRFRkU5RDQxMUIzRTUzMDVFQjA3IiwidXNlckNvZGUiOiJpcm9ua29vIn0sIm5vZGU1Ijp7ImRzZCI6IjAwMDAwMDAwMDAwMDAwMDAiLCJsb2dUaW1lIjoiMjAyNC0wNy0xMVQwNzo0NTo1M1oiLCJwSUQiOjIwNDgsInByb2Nlc3NJZCI6NjQ3NiwicHJvY2Vzc05hbWUiOiJQT1dFUlBOVC5FWEUiLCJ0cmFjZUlkIjoiMkNCRjE5Q0E1OEIwNEUyQTgwQUExODlDMUQ1QjBFNTgiLCJ1c2VyQ29kZSI6Imlyb25rb28ifSwibm9kZUNvdW50IjoyLCJyb290VHJhY2VJZCI6IjI1NDdEQjU2MzEwNTRFRkU5RDQxMUIzRTUzMDVFQjA3In0=</vt:lpwstr>
  </property>
  <property fmtid="{D5CDD505-2E9C-101B-9397-08002B2CF9AE}" pid="5" name="TraceInfo">
    <vt:lpwstr>/////83///8=tgiidLM7R13lpfMejRnf/KzRgYw0FyeKY5QwXKPaPQ7VZowdF7cgX53oz9h3Z+v9UNMhfedF8AXaGhUnkqW4OgmuAjxhZrIcaB8oiaTN/c/kdpztT+gidm9y6A5/LcekG7K+x2y4jqaySEIzBAjZWYYBWAO1WLdG01Sl3lI=</vt:lpwstr>
  </property>
  <property fmtid="{D5CDD505-2E9C-101B-9397-08002B2CF9AE}" pid="6" name="MSIP_Label_8ca25a95-bc3e-4a2d-9d56-ef01e1089dba_SiteId">
    <vt:lpwstr>b9501eff-d05e-4bf1-8a87-898d83f46ceb</vt:lpwstr>
  </property>
  <property fmtid="{D5CDD505-2E9C-101B-9397-08002B2CF9AE}" pid="7" name="MSIP_Label_8ca25a95-bc3e-4a2d-9d56-ef01e1089dba_SetDate">
    <vt:lpwstr>2025-08-21T08:03:55Z</vt:lpwstr>
  </property>
  <property fmtid="{D5CDD505-2E9C-101B-9397-08002B2CF9AE}" pid="8" name="MSIP_Label_8ca25a95-bc3e-4a2d-9d56-ef01e1089dba_Name">
    <vt:lpwstr>사내한</vt:lpwstr>
  </property>
  <property fmtid="{D5CDD505-2E9C-101B-9397-08002B2CF9AE}" pid="9" name="MSIP_Label_8ca25a95-bc3e-4a2d-9d56-ef01e1089dba_Method">
    <vt:lpwstr>Standard</vt:lpwstr>
  </property>
  <property fmtid="{D5CDD505-2E9C-101B-9397-08002B2CF9AE}" pid="10" name="MSIP_Label_8ca25a95-bc3e-4a2d-9d56-ef01e1089dba_Enabled">
    <vt:lpwstr>true</vt:lpwstr>
  </property>
  <property fmtid="{D5CDD505-2E9C-101B-9397-08002B2CF9AE}" pid="11" name="MSIP_Label_8ca25a95-bc3e-4a2d-9d56-ef01e1089dba_ContentBits">
    <vt:lpwstr>8</vt:lpwstr>
  </property>
  <property fmtid="{D5CDD505-2E9C-101B-9397-08002B2CF9AE}" pid="12" name="MediaServiceImageTags">
    <vt:lpwstr/>
  </property>
  <property fmtid="{D5CDD505-2E9C-101B-9397-08002B2CF9AE}" pid="13" name="MSIP_Label_8ca25a95-bc3e-4a2d-9d56-ef01e1089dba_TraceInfo">
    <vt:lpwstr>/////83///8=tgiidLM7Nlvm1YAV/m2u+63UgYZHbif5F5U3LtfeO3nXF45uFMQgX53oz9h3Z+v9UNMhfZZD83WpEWZT46K5PwmkcUVhFcYdb21cjaK6/77mBZ+eT+gidm9y6H95LrfXEMHKtmu5i6a4Ozszd3zYXvR1XAXCWsZEoFfW3lI=</vt:lpwstr>
  </property>
</Properties>
</file>